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2" r:id="rId2"/>
    <p:sldId id="324" r:id="rId3"/>
    <p:sldId id="352" r:id="rId4"/>
    <p:sldId id="351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6" r:id="rId14"/>
    <p:sldId id="335" r:id="rId15"/>
    <p:sldId id="334" r:id="rId16"/>
    <p:sldId id="332" r:id="rId17"/>
    <p:sldId id="330" r:id="rId18"/>
    <p:sldId id="327" r:id="rId19"/>
    <p:sldId id="326" r:id="rId20"/>
    <p:sldId id="32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B7C02B-C7A2-417A-BFF8-C1E3D5D9713D}" type="datetimeFigureOut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70F69-61B8-4FA5-9C23-822DD83E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09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70F69-61B8-4FA5-9C23-822DD83E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507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5B658C9-3870-8204-BFBC-D7ABD88DA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957512"/>
            <a:ext cx="86677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05F34-9DCE-7F2B-890D-AA7460EE8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1075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D2407-0CA1-3B1E-3257-0E0AA2A50E2F}"/>
              </a:ext>
            </a:extLst>
          </p:cNvPr>
          <p:cNvSpPr/>
          <p:nvPr/>
        </p:nvSpPr>
        <p:spPr bwMode="white">
          <a:xfrm>
            <a:off x="9446560" y="3128317"/>
            <a:ext cx="273066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7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061B2-E89D-A8F2-5161-0E36E916D5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620688"/>
            <a:ext cx="7632850" cy="6178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4289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A000B-31F9-80AB-46EF-3C03288D3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17" y="671590"/>
            <a:ext cx="8926042" cy="235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1F29A-5BF3-BC52-32A3-8F8B6BF3FAE7}"/>
              </a:ext>
            </a:extLst>
          </p:cNvPr>
          <p:cNvSpPr/>
          <p:nvPr/>
        </p:nvSpPr>
        <p:spPr bwMode="white">
          <a:xfrm>
            <a:off x="8544272" y="2420888"/>
            <a:ext cx="409523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AD3E15-EA35-6DC5-E18C-09FB47BB55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862286"/>
            <a:ext cx="8926042" cy="3825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A24990B-3782-388A-AC96-1A6E160BD9B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3447938"/>
            <a:ext cx="3199904" cy="342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852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1293C-0570-41CC-E799-02B938A61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48474"/>
            <a:ext cx="8832976" cy="3921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0B9C6-6DBC-D61E-AA44-41E99931323E}"/>
              </a:ext>
            </a:extLst>
          </p:cNvPr>
          <p:cNvSpPr/>
          <p:nvPr/>
        </p:nvSpPr>
        <p:spPr bwMode="white">
          <a:xfrm>
            <a:off x="9624392" y="378904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371D358-08CC-0978-12FD-A5FE04A275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663" y="4149080"/>
            <a:ext cx="3718542" cy="280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335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C292B-0751-978F-B682-D84797A02F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052736"/>
            <a:ext cx="10226336" cy="4397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4114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905DC-65E9-112F-D630-F49A1C59E4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48680"/>
            <a:ext cx="9889104" cy="429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3A8C7-93C7-6FA8-7A44-EC5D8A98B7B5}"/>
              </a:ext>
            </a:extLst>
          </p:cNvPr>
          <p:cNvSpPr/>
          <p:nvPr/>
        </p:nvSpPr>
        <p:spPr bwMode="white">
          <a:xfrm>
            <a:off x="10128448" y="4293096"/>
            <a:ext cx="323809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3967D7-4380-2FE0-966C-F8C007068A2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4479054"/>
            <a:ext cx="9169024" cy="2552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515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F1751-93B3-76CD-8614-BF7DD35F10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55438"/>
            <a:ext cx="10033120" cy="246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975B0D-B966-5C5F-BF0B-719EA91CD9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660" y="3284984"/>
            <a:ext cx="10033120" cy="3474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9525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AAE56-7117-5349-9DE5-C030C91D8B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92696"/>
            <a:ext cx="96135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BF732-4071-B3CE-6AFE-18D623067D41}"/>
              </a:ext>
            </a:extLst>
          </p:cNvPr>
          <p:cNvSpPr/>
          <p:nvPr/>
        </p:nvSpPr>
        <p:spPr bwMode="white">
          <a:xfrm>
            <a:off x="6858879" y="4211800"/>
            <a:ext cx="890141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E40022-C6CF-4611-E30B-5EC093952157}"/>
              </a:ext>
            </a:extLst>
          </p:cNvPr>
          <p:cNvSpPr/>
          <p:nvPr/>
        </p:nvSpPr>
        <p:spPr bwMode="white">
          <a:xfrm>
            <a:off x="2357304" y="5848395"/>
            <a:ext cx="915574" cy="39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C9551B-7149-5978-9809-8C6852268C6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3861048"/>
            <a:ext cx="3348676" cy="257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842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8A0C0-CF30-C57A-0400-4685C1E90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6672"/>
            <a:ext cx="10800000" cy="46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0AEBA-C547-F0D8-FBD6-8A49CD8D045A}"/>
              </a:ext>
            </a:extLst>
          </p:cNvPr>
          <p:cNvSpPr/>
          <p:nvPr/>
        </p:nvSpPr>
        <p:spPr bwMode="white">
          <a:xfrm>
            <a:off x="4157884" y="2648503"/>
            <a:ext cx="1038095" cy="46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F1EDB8-436A-FE05-4A01-B25D98DB7CD5}"/>
              </a:ext>
            </a:extLst>
          </p:cNvPr>
          <p:cNvSpPr/>
          <p:nvPr/>
        </p:nvSpPr>
        <p:spPr bwMode="white">
          <a:xfrm>
            <a:off x="2834074" y="3572484"/>
            <a:ext cx="2104761" cy="4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A85756-D45A-4390-62C5-75DF84C771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586" y="4221088"/>
            <a:ext cx="3792414" cy="257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282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B2B12-96DB-ED32-BA5C-0C0E93904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7518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959D9F-A2C7-97BF-BBF6-6B84651D902A}"/>
              </a:ext>
            </a:extLst>
          </p:cNvPr>
          <p:cNvSpPr/>
          <p:nvPr/>
        </p:nvSpPr>
        <p:spPr bwMode="white">
          <a:xfrm>
            <a:off x="2602213" y="3463217"/>
            <a:ext cx="920148" cy="38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7CCAFE-D516-AF63-D429-ED1CBBB00C62}"/>
              </a:ext>
            </a:extLst>
          </p:cNvPr>
          <p:cNvSpPr/>
          <p:nvPr/>
        </p:nvSpPr>
        <p:spPr bwMode="white">
          <a:xfrm>
            <a:off x="5818434" y="4297816"/>
            <a:ext cx="920148" cy="38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B6023B-6467-1B32-8B8A-05492EBFE4E8}"/>
              </a:ext>
            </a:extLst>
          </p:cNvPr>
          <p:cNvSpPr/>
          <p:nvPr/>
        </p:nvSpPr>
        <p:spPr bwMode="white">
          <a:xfrm>
            <a:off x="3100985" y="5958408"/>
            <a:ext cx="911549" cy="3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07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64098-045A-E9FB-FE91-42E9B01E97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2831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AE13F-0DCC-271D-5955-1BD7EEF91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A041A9-1AE2-7B12-C8B8-38B81FC4B424}"/>
              </a:ext>
            </a:extLst>
          </p:cNvPr>
          <p:cNvSpPr/>
          <p:nvPr/>
        </p:nvSpPr>
        <p:spPr bwMode="white">
          <a:xfrm>
            <a:off x="8158095" y="2943280"/>
            <a:ext cx="1009523" cy="4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E808F-25C0-5256-59F6-F6D19C4CE16A}"/>
              </a:ext>
            </a:extLst>
          </p:cNvPr>
          <p:cNvSpPr/>
          <p:nvPr/>
        </p:nvSpPr>
        <p:spPr bwMode="white">
          <a:xfrm>
            <a:off x="3291428" y="4801298"/>
            <a:ext cx="1085714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5346C-D41E-64F9-91A1-BF33DC436C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439B38-E2FC-7F05-E673-4F659C4B4BF1}"/>
              </a:ext>
            </a:extLst>
          </p:cNvPr>
          <p:cNvSpPr/>
          <p:nvPr/>
        </p:nvSpPr>
        <p:spPr bwMode="white">
          <a:xfrm>
            <a:off x="10291428" y="1898071"/>
            <a:ext cx="323809" cy="37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00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B54A1-F5E4-E971-C1AA-3268E87987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17E126-399D-D145-66ED-BC13E939848F}"/>
              </a:ext>
            </a:extLst>
          </p:cNvPr>
          <p:cNvSpPr/>
          <p:nvPr/>
        </p:nvSpPr>
        <p:spPr bwMode="white">
          <a:xfrm>
            <a:off x="10281904" y="2856740"/>
            <a:ext cx="352380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5BA517-DB97-762F-80E8-4249C7A220C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4077072"/>
            <a:ext cx="3992668" cy="2947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938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09E45-C00F-AAFE-8534-529205E0B3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81C53-0383-A263-26BB-BFBBFFB3B13F}"/>
              </a:ext>
            </a:extLst>
          </p:cNvPr>
          <p:cNvSpPr/>
          <p:nvPr/>
        </p:nvSpPr>
        <p:spPr bwMode="white">
          <a:xfrm>
            <a:off x="10291428" y="2851773"/>
            <a:ext cx="333333" cy="381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92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F2FDC-37AC-97D6-DE61-614908B7CE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4023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A4A56-743B-462F-728D-8BE5278F4BFA}"/>
              </a:ext>
            </a:extLst>
          </p:cNvPr>
          <p:cNvSpPr/>
          <p:nvPr/>
        </p:nvSpPr>
        <p:spPr bwMode="white">
          <a:xfrm>
            <a:off x="10211631" y="2630329"/>
            <a:ext cx="3210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75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05EB3-A813-CBC2-D772-95C4EAD952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556271"/>
            <a:ext cx="9745088" cy="232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9F4A3-51D2-D216-2995-941A940A63ED}"/>
              </a:ext>
            </a:extLst>
          </p:cNvPr>
          <p:cNvSpPr/>
          <p:nvPr/>
        </p:nvSpPr>
        <p:spPr bwMode="white">
          <a:xfrm>
            <a:off x="8832304" y="2316920"/>
            <a:ext cx="371428" cy="46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792379-4772-3983-9268-9133173A98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3212976"/>
            <a:ext cx="3954320" cy="242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019FF5E-317E-8EBC-DA0B-26D3FDB9DA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780928"/>
            <a:ext cx="9745088" cy="384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488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A23F5-F659-DE32-562F-61FCE21A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398" y="692696"/>
            <a:ext cx="90872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16A146-586F-E4ED-3209-25C69AE4C097}"/>
              </a:ext>
            </a:extLst>
          </p:cNvPr>
          <p:cNvSpPr/>
          <p:nvPr/>
        </p:nvSpPr>
        <p:spPr bwMode="white">
          <a:xfrm>
            <a:off x="9469644" y="4612712"/>
            <a:ext cx="304509" cy="31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B6244-E52F-A141-871F-1EAEDF2770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2ED5A-1112-EB7D-4BF6-F337BBD48AF0}"/>
              </a:ext>
            </a:extLst>
          </p:cNvPr>
          <p:cNvSpPr/>
          <p:nvPr/>
        </p:nvSpPr>
        <p:spPr bwMode="white">
          <a:xfrm>
            <a:off x="10129523" y="1983427"/>
            <a:ext cx="352380" cy="38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0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2024-08-11T13:29:57Z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