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8" r:id="rId8"/>
    <p:sldId id="327" r:id="rId9"/>
    <p:sldId id="32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48" d="100"/>
          <a:sy n="148" d="100"/>
        </p:scale>
        <p:origin x="288" y="120"/>
      </p:cViewPr>
      <p:guideLst>
        <p:guide orient="horz" pos="2160"/>
        <p:guide pos="388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963E8E1-BCC4-6894-1C18-785D71CF5C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0" y="2981325"/>
            <a:ext cx="704850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5EE495-67CC-D630-62C6-AC32C6F6EB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951459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6C92B7-2C7C-E297-241C-A7C87D2B9210}"/>
              </a:ext>
            </a:extLst>
          </p:cNvPr>
          <p:cNvSpPr/>
          <p:nvPr/>
        </p:nvSpPr>
        <p:spPr bwMode="white">
          <a:xfrm>
            <a:off x="9403788" y="2653545"/>
            <a:ext cx="352392" cy="386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F2CD136-741A-B3E1-94C3-56319CD2928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1520" y="3083989"/>
            <a:ext cx="4340414" cy="3683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CF1A49-9586-023B-6FAD-B833DBB481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064" y="827999"/>
            <a:ext cx="827893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62B5F8-8A10-A46A-D7BD-43429EB75799}"/>
              </a:ext>
            </a:extLst>
          </p:cNvPr>
          <p:cNvSpPr/>
          <p:nvPr/>
        </p:nvSpPr>
        <p:spPr bwMode="white">
          <a:xfrm>
            <a:off x="8596714" y="3232198"/>
            <a:ext cx="277424" cy="321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5338FC8-4BC9-8E55-387E-6B13DF1EE6F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992" y="3861048"/>
            <a:ext cx="4793574" cy="3164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04255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78241E-2BF7-147D-7AED-35CE770A79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38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F9BE77-72CD-5AC3-F5CD-D1D00BB7235B}"/>
              </a:ext>
            </a:extLst>
          </p:cNvPr>
          <p:cNvSpPr/>
          <p:nvPr/>
        </p:nvSpPr>
        <p:spPr bwMode="white">
          <a:xfrm>
            <a:off x="3234285" y="3999553"/>
            <a:ext cx="542857" cy="552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E3C5AB-CB75-49A1-2CD2-0B071ED6700D}"/>
              </a:ext>
            </a:extLst>
          </p:cNvPr>
          <p:cNvSpPr/>
          <p:nvPr/>
        </p:nvSpPr>
        <p:spPr bwMode="white">
          <a:xfrm>
            <a:off x="5577142" y="4980544"/>
            <a:ext cx="590476" cy="542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666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425F03-E5BF-9E59-1E90-D9CED853A1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942" y="836712"/>
            <a:ext cx="9309844" cy="5040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B190B1-AF60-2598-4B44-A43587B9B3EB}"/>
              </a:ext>
            </a:extLst>
          </p:cNvPr>
          <p:cNvSpPr/>
          <p:nvPr/>
        </p:nvSpPr>
        <p:spPr bwMode="white">
          <a:xfrm>
            <a:off x="4655840" y="1916832"/>
            <a:ext cx="124761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A8184F-68E5-9246-CD85-E05DDA155A9A}"/>
              </a:ext>
            </a:extLst>
          </p:cNvPr>
          <p:cNvSpPr/>
          <p:nvPr/>
        </p:nvSpPr>
        <p:spPr bwMode="white">
          <a:xfrm>
            <a:off x="7536160" y="3555336"/>
            <a:ext cx="485714" cy="467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27AD90-9FEE-A33D-F957-2016820456AD}"/>
              </a:ext>
            </a:extLst>
          </p:cNvPr>
          <p:cNvSpPr/>
          <p:nvPr/>
        </p:nvSpPr>
        <p:spPr bwMode="white">
          <a:xfrm>
            <a:off x="5279649" y="5229200"/>
            <a:ext cx="457142" cy="41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937EAB0-A643-97E7-2670-D8EBF55330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3477" y="1338238"/>
            <a:ext cx="2755506" cy="201622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38AF3F7-A690-D143-03A7-7EB9BFE1B9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90655" y="3503539"/>
            <a:ext cx="158115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943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8C9345-B602-11E0-8AAD-A29548EAA2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908720"/>
            <a:ext cx="10177136" cy="2757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8BD607-BDFF-5177-22C9-A017D3F8AB35}"/>
              </a:ext>
            </a:extLst>
          </p:cNvPr>
          <p:cNvSpPr/>
          <p:nvPr/>
        </p:nvSpPr>
        <p:spPr bwMode="white">
          <a:xfrm>
            <a:off x="3071664" y="2060848"/>
            <a:ext cx="1440160" cy="533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25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E71A40-9904-1120-5853-1CEA3F4CD3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7355" y="764704"/>
            <a:ext cx="977729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C39A79-A0E9-617C-1241-F1A3C99E59E6}"/>
              </a:ext>
            </a:extLst>
          </p:cNvPr>
          <p:cNvSpPr/>
          <p:nvPr/>
        </p:nvSpPr>
        <p:spPr bwMode="white">
          <a:xfrm>
            <a:off x="1750537" y="2740839"/>
            <a:ext cx="2810755" cy="414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5ADDF8-B8E4-CE66-1B95-1D39F8BEB37E}"/>
              </a:ext>
            </a:extLst>
          </p:cNvPr>
          <p:cNvSpPr/>
          <p:nvPr/>
        </p:nvSpPr>
        <p:spPr bwMode="white">
          <a:xfrm>
            <a:off x="5182073" y="4613421"/>
            <a:ext cx="284524" cy="1699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617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C113B7-43E2-64D5-2D6E-BC8E3501AE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614"/>
          <a:stretch/>
        </p:blipFill>
        <p:spPr>
          <a:xfrm>
            <a:off x="1852874" y="692696"/>
            <a:ext cx="8486252" cy="3744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15CCAB3-F868-DE9A-2A41-71417561F40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4365104"/>
            <a:ext cx="5664624" cy="2806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499659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FF5E1B-4573-FBFD-09F1-5597B6C6F0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2204864"/>
            <a:ext cx="8639760" cy="4574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860375-18DB-2ADA-FB07-53D27BF64580}"/>
              </a:ext>
            </a:extLst>
          </p:cNvPr>
          <p:cNvSpPr/>
          <p:nvPr/>
        </p:nvSpPr>
        <p:spPr bwMode="white">
          <a:xfrm>
            <a:off x="4079746" y="4653779"/>
            <a:ext cx="476190" cy="343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BAF649-4912-905C-4F9E-E7E0C878F668}"/>
              </a:ext>
            </a:extLst>
          </p:cNvPr>
          <p:cNvSpPr/>
          <p:nvPr/>
        </p:nvSpPr>
        <p:spPr bwMode="white">
          <a:xfrm>
            <a:off x="5946608" y="5301851"/>
            <a:ext cx="1847619" cy="514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65F83B1-7B70-4475-402A-F7EBDA0B2EB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720" b="2593"/>
          <a:stretch/>
        </p:blipFill>
        <p:spPr>
          <a:xfrm>
            <a:off x="1620782" y="736634"/>
            <a:ext cx="8651652" cy="1468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27308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2024-08-11T02:19:12Z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