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sldIdLst>
    <p:sldId id="324" r:id="rId2"/>
    <p:sldId id="365" r:id="rId3"/>
    <p:sldId id="362" r:id="rId4"/>
    <p:sldId id="361" r:id="rId5"/>
    <p:sldId id="360" r:id="rId6"/>
    <p:sldId id="357" r:id="rId7"/>
    <p:sldId id="356" r:id="rId8"/>
    <p:sldId id="355" r:id="rId9"/>
    <p:sldId id="354" r:id="rId10"/>
    <p:sldId id="353" r:id="rId11"/>
    <p:sldId id="350" r:id="rId12"/>
    <p:sldId id="349" r:id="rId13"/>
    <p:sldId id="348" r:id="rId14"/>
    <p:sldId id="347" r:id="rId15"/>
    <p:sldId id="344" r:id="rId16"/>
    <p:sldId id="342" r:id="rId17"/>
    <p:sldId id="341" r:id="rId18"/>
    <p:sldId id="340" r:id="rId19"/>
    <p:sldId id="339" r:id="rId20"/>
    <p:sldId id="338" r:id="rId21"/>
    <p:sldId id="336" r:id="rId22"/>
    <p:sldId id="333" r:id="rId23"/>
    <p:sldId id="332" r:id="rId24"/>
    <p:sldId id="331" r:id="rId25"/>
    <p:sldId id="330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21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8D1A32-5D1D-4733-A6DE-D04A439CB265}" type="datetimeFigureOut">
              <a:rPr lang="zh-CN" altLang="en-US" smtClean="0"/>
              <a:t>2024/8/11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8B8D1B-C97D-4AD2-834D-62B021E13F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8870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8B8D1B-C97D-4AD2-834D-62B021E13FC1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63225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3564E8-D71B-554E-ACA7-0C5FE35962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04" y="2852936"/>
            <a:ext cx="10800000" cy="9446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3EDDA9-4513-99D1-36FE-6A92526CF6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432" y="620688"/>
            <a:ext cx="10177136" cy="4280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6B7C4A-CE18-ADD2-9D3A-2C7542BB9110}"/>
              </a:ext>
            </a:extLst>
          </p:cNvPr>
          <p:cNvSpPr/>
          <p:nvPr/>
        </p:nvSpPr>
        <p:spPr bwMode="white">
          <a:xfrm>
            <a:off x="10128448" y="3861048"/>
            <a:ext cx="295238" cy="295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EAEC3C8-C85A-D6EC-FB7E-D3F8AE76FCD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0416" y="4437112"/>
            <a:ext cx="4396544" cy="2225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03333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85D67E-E9F4-668A-B1D9-49F84101F7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550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43F9C5-72EF-7A67-0836-693F15A50622}"/>
              </a:ext>
            </a:extLst>
          </p:cNvPr>
          <p:cNvSpPr/>
          <p:nvPr/>
        </p:nvSpPr>
        <p:spPr bwMode="white">
          <a:xfrm>
            <a:off x="10377142" y="1018910"/>
            <a:ext cx="333333" cy="286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2321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A4D2C0-D1B1-C79E-8A4F-55AD281241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994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F50A75-FD44-81DE-AE90-DFDDA61AF15A}"/>
              </a:ext>
            </a:extLst>
          </p:cNvPr>
          <p:cNvSpPr/>
          <p:nvPr/>
        </p:nvSpPr>
        <p:spPr bwMode="white">
          <a:xfrm>
            <a:off x="10415238" y="2995621"/>
            <a:ext cx="266666" cy="296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C27D4E4-D666-8B8B-9247-0ACA898EEC5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1233" y="4005064"/>
            <a:ext cx="5941814" cy="3000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53775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21E0F1-C683-E079-7B92-E881561BE9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357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7CCF61-7E79-4F67-058E-E1216E241853}"/>
              </a:ext>
            </a:extLst>
          </p:cNvPr>
          <p:cNvSpPr/>
          <p:nvPr/>
        </p:nvSpPr>
        <p:spPr bwMode="white">
          <a:xfrm>
            <a:off x="10396190" y="1123739"/>
            <a:ext cx="295238" cy="295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6101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6828EC-B895-9605-A0BD-97539C89C0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64704"/>
            <a:ext cx="767715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E21AB4-007C-A4D9-C56A-782820FC34A6}"/>
              </a:ext>
            </a:extLst>
          </p:cNvPr>
          <p:cNvSpPr/>
          <p:nvPr/>
        </p:nvSpPr>
        <p:spPr bwMode="white">
          <a:xfrm>
            <a:off x="8280239" y="2777170"/>
            <a:ext cx="236949" cy="21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5198EA3-760A-56F0-2808-EC57BCC63E5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6536" y="3870776"/>
            <a:ext cx="5201486" cy="2767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36916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A6010F-FE53-1DCB-80E4-8688C1A763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3597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E511798-C22B-756F-E454-B22B0EEB6D2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7270" y="2187776"/>
            <a:ext cx="10800000" cy="3886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70E87E-918A-E6D2-F1DF-B83D7E285E51}"/>
              </a:ext>
            </a:extLst>
          </p:cNvPr>
          <p:cNvSpPr/>
          <p:nvPr/>
        </p:nvSpPr>
        <p:spPr bwMode="white">
          <a:xfrm>
            <a:off x="10443460" y="2968945"/>
            <a:ext cx="333333" cy="285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1869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059BDB-44ED-2760-C130-212E0E25FF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924" y="692696"/>
            <a:ext cx="10321152" cy="3921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26CC3E-5DED-FE12-D649-5DDDC6330006}"/>
              </a:ext>
            </a:extLst>
          </p:cNvPr>
          <p:cNvSpPr/>
          <p:nvPr/>
        </p:nvSpPr>
        <p:spPr bwMode="white">
          <a:xfrm>
            <a:off x="10200456" y="3501008"/>
            <a:ext cx="4320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49FE4EA-DA9D-1371-5006-4AEE6600188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1904" y="4437112"/>
            <a:ext cx="4600020" cy="25878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72808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397997-4E61-B0D4-72F2-76D00C07F3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61923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FD029644-4617-FB33-FA15-D6DB813574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4" y="3696119"/>
            <a:ext cx="6480718" cy="2954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45430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2781AB-0BBE-42C4-C231-E7C81757B6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836712"/>
            <a:ext cx="10800000" cy="4843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83373B-DF84-9D2E-B160-A743509EEF5F}"/>
              </a:ext>
            </a:extLst>
          </p:cNvPr>
          <p:cNvSpPr/>
          <p:nvPr/>
        </p:nvSpPr>
        <p:spPr bwMode="white">
          <a:xfrm>
            <a:off x="2098876" y="5155776"/>
            <a:ext cx="809523" cy="3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4778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3D9E92-3D21-235E-BC16-FE3F3490DD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836712"/>
            <a:ext cx="10800000" cy="20155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98BE65-8087-3DDB-2753-D08318440CA2}"/>
              </a:ext>
            </a:extLst>
          </p:cNvPr>
          <p:cNvSpPr/>
          <p:nvPr/>
        </p:nvSpPr>
        <p:spPr bwMode="white">
          <a:xfrm>
            <a:off x="5873328" y="2365128"/>
            <a:ext cx="2104761" cy="315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1CA6D00E-3EC9-57F3-B2BD-ECF87F6609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1399" y="3140968"/>
            <a:ext cx="8020050" cy="3514725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5E26C377-D786-0A2A-6A70-1AF9A6CC87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46014" y="3131751"/>
            <a:ext cx="7730820" cy="3523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029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284526-1111-4202-AFD4-E47020D883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20688"/>
            <a:ext cx="10800000" cy="4554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3558B5-58DA-A57F-56A3-2F2F6E893485}"/>
              </a:ext>
            </a:extLst>
          </p:cNvPr>
          <p:cNvSpPr/>
          <p:nvPr/>
        </p:nvSpPr>
        <p:spPr bwMode="white">
          <a:xfrm>
            <a:off x="8491217" y="1411558"/>
            <a:ext cx="800000" cy="371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EE48CDA-F6E4-CC2A-16FD-52F2DAC26C53}"/>
              </a:ext>
            </a:extLst>
          </p:cNvPr>
          <p:cNvSpPr/>
          <p:nvPr/>
        </p:nvSpPr>
        <p:spPr bwMode="white">
          <a:xfrm>
            <a:off x="8100741" y="2059500"/>
            <a:ext cx="947587" cy="371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58F7C16-F84F-9166-18B4-77BA7A8284CD}"/>
              </a:ext>
            </a:extLst>
          </p:cNvPr>
          <p:cNvSpPr/>
          <p:nvPr/>
        </p:nvSpPr>
        <p:spPr bwMode="white">
          <a:xfrm>
            <a:off x="7691217" y="3364913"/>
            <a:ext cx="809522" cy="362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DA5510B-2181-E9DA-B9A7-15A4F5C43EBC}"/>
              </a:ext>
            </a:extLst>
          </p:cNvPr>
          <p:cNvSpPr/>
          <p:nvPr/>
        </p:nvSpPr>
        <p:spPr bwMode="white">
          <a:xfrm>
            <a:off x="1957884" y="4708440"/>
            <a:ext cx="447619" cy="295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67DD08D-6DAB-2E29-57A1-252952EA5CD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1030" y="4422924"/>
            <a:ext cx="3970850" cy="2483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47141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961AA0-E141-946B-7995-F6960BDA6F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032" y="891488"/>
            <a:ext cx="10800000" cy="1961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93E95A-67BC-A35B-30C2-59D33EF8FB75}"/>
              </a:ext>
            </a:extLst>
          </p:cNvPr>
          <p:cNvSpPr/>
          <p:nvPr/>
        </p:nvSpPr>
        <p:spPr bwMode="white">
          <a:xfrm>
            <a:off x="3998508" y="1685635"/>
            <a:ext cx="780952" cy="354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F16907-2803-120E-53B3-AE46F7B257AA}"/>
              </a:ext>
            </a:extLst>
          </p:cNvPr>
          <p:cNvSpPr/>
          <p:nvPr/>
        </p:nvSpPr>
        <p:spPr bwMode="white">
          <a:xfrm>
            <a:off x="7665174" y="2374534"/>
            <a:ext cx="761904" cy="334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5E1B00C-250D-DC26-5EA3-55A3CCC8A7D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2852936"/>
            <a:ext cx="10800000" cy="6798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571DC43-0B68-C99D-F877-2DF5E28A86C6}"/>
              </a:ext>
            </a:extLst>
          </p:cNvPr>
          <p:cNvSpPr/>
          <p:nvPr/>
        </p:nvSpPr>
        <p:spPr bwMode="white">
          <a:xfrm>
            <a:off x="9026162" y="3015726"/>
            <a:ext cx="790476" cy="363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361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8352DA-2A16-020F-0622-9A1330EEBC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57550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D2C116-076D-84D3-D200-2E5DB7DF3887}"/>
              </a:ext>
            </a:extLst>
          </p:cNvPr>
          <p:cNvSpPr/>
          <p:nvPr/>
        </p:nvSpPr>
        <p:spPr bwMode="white">
          <a:xfrm>
            <a:off x="7525873" y="2747359"/>
            <a:ext cx="363092" cy="236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DEC84B4-D1DC-96DD-6D29-C9F01B4CD9A0}"/>
              </a:ext>
            </a:extLst>
          </p:cNvPr>
          <p:cNvSpPr/>
          <p:nvPr/>
        </p:nvSpPr>
        <p:spPr bwMode="white">
          <a:xfrm>
            <a:off x="4258040" y="5081030"/>
            <a:ext cx="768405" cy="27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45DA104-EF4B-80F1-CF46-76A83D279018}"/>
              </a:ext>
            </a:extLst>
          </p:cNvPr>
          <p:cNvSpPr/>
          <p:nvPr/>
        </p:nvSpPr>
        <p:spPr bwMode="white">
          <a:xfrm>
            <a:off x="4638021" y="6264777"/>
            <a:ext cx="743073" cy="27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D74239B-F27D-4064-BF01-954BB355ED6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4996" y="4149080"/>
            <a:ext cx="4617004" cy="2798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75706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792070-2E83-C824-5E56-8B47AD7467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77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AF3DD4-469A-6A3A-7A5F-568BB1E3A5E0}"/>
              </a:ext>
            </a:extLst>
          </p:cNvPr>
          <p:cNvSpPr/>
          <p:nvPr/>
        </p:nvSpPr>
        <p:spPr bwMode="white">
          <a:xfrm>
            <a:off x="5605714" y="3048080"/>
            <a:ext cx="866666" cy="295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CFEBF11-E887-9963-48C9-36EBF54CD5E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1933" y="3645024"/>
            <a:ext cx="4860894" cy="2786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32437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1C8D6E-93DD-8611-5AD2-58D7119E8B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056" y="811479"/>
            <a:ext cx="10800000" cy="39409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D01E75-B651-4BBA-53F6-B445E6F3A4E6}"/>
              </a:ext>
            </a:extLst>
          </p:cNvPr>
          <p:cNvSpPr/>
          <p:nvPr/>
        </p:nvSpPr>
        <p:spPr bwMode="white">
          <a:xfrm>
            <a:off x="5024056" y="2338238"/>
            <a:ext cx="628571" cy="305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D979FE1-42E3-6204-49A4-15B3AF62AB66}"/>
              </a:ext>
            </a:extLst>
          </p:cNvPr>
          <p:cNvSpPr/>
          <p:nvPr/>
        </p:nvSpPr>
        <p:spPr bwMode="white">
          <a:xfrm>
            <a:off x="8366913" y="3626441"/>
            <a:ext cx="371428" cy="324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EB9F39C-862E-FD3F-42A6-6683D1F5B59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824" y="4089308"/>
            <a:ext cx="4860894" cy="2786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37315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164E2D-43EF-9916-FF82-7FDFD42FBC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21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9301422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871429-F0E4-A422-E280-FC7FE2B21D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048" y="995004"/>
            <a:ext cx="10800000" cy="914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AF1DF4B-5C42-F645-1B94-5A15B6EB7C37}"/>
              </a:ext>
            </a:extLst>
          </p:cNvPr>
          <p:cNvSpPr/>
          <p:nvPr/>
        </p:nvSpPr>
        <p:spPr bwMode="white">
          <a:xfrm>
            <a:off x="1152048" y="1056230"/>
            <a:ext cx="9887904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D59B9E8-7328-97AE-A6F9-177192B3E7D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2204864"/>
            <a:ext cx="10800000" cy="2286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21C3CCD-B619-E44A-C0F1-3B1F0002A1F3}"/>
              </a:ext>
            </a:extLst>
          </p:cNvPr>
          <p:cNvSpPr/>
          <p:nvPr/>
        </p:nvSpPr>
        <p:spPr bwMode="white">
          <a:xfrm>
            <a:off x="1271464" y="2060848"/>
            <a:ext cx="2592288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95F3E9A-EE3D-30E0-3A41-F2D8A784C3BC}"/>
              </a:ext>
            </a:extLst>
          </p:cNvPr>
          <p:cNvSpPr/>
          <p:nvPr/>
        </p:nvSpPr>
        <p:spPr bwMode="white">
          <a:xfrm>
            <a:off x="3874716" y="2234084"/>
            <a:ext cx="6253732" cy="546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512730ED-E910-2243-45E5-5EC4B1BE6669}"/>
              </a:ext>
            </a:extLst>
          </p:cNvPr>
          <p:cNvSpPr/>
          <p:nvPr/>
        </p:nvSpPr>
        <p:spPr bwMode="white">
          <a:xfrm>
            <a:off x="1271464" y="3089226"/>
            <a:ext cx="10009112" cy="1546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0613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6" grpId="0" animBg="1"/>
      <p:bldP spid="17" grpId="0" animBg="1"/>
      <p:bldP spid="1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AEA46D-4662-BCFC-C128-70AA57C047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10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2165980E-A437-CC2F-3112-AB574C99413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88088" y="3958307"/>
            <a:ext cx="3895725" cy="292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08430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CDAA3E-3B70-4643-FCD7-D2C9D5F72B7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36712"/>
            <a:ext cx="1057536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E4A1FC-0B9E-1A38-FA7F-6BBBAA1FB6EB}"/>
              </a:ext>
            </a:extLst>
          </p:cNvPr>
          <p:cNvSpPr/>
          <p:nvPr/>
        </p:nvSpPr>
        <p:spPr bwMode="white">
          <a:xfrm>
            <a:off x="1035274" y="1052736"/>
            <a:ext cx="6397440" cy="1675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2441EFE-3447-879C-45AD-4E215172F662}"/>
              </a:ext>
            </a:extLst>
          </p:cNvPr>
          <p:cNvSpPr/>
          <p:nvPr/>
        </p:nvSpPr>
        <p:spPr bwMode="white">
          <a:xfrm>
            <a:off x="1018136" y="2935757"/>
            <a:ext cx="6518024" cy="988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8248BF77-760B-187E-83B9-E1811B2F0052}"/>
              </a:ext>
            </a:extLst>
          </p:cNvPr>
          <p:cNvSpPr/>
          <p:nvPr/>
        </p:nvSpPr>
        <p:spPr bwMode="white">
          <a:xfrm>
            <a:off x="1018137" y="4129882"/>
            <a:ext cx="9558858" cy="391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FAF4301F-435E-0CF3-EC80-23FC73FFAF9C}"/>
              </a:ext>
            </a:extLst>
          </p:cNvPr>
          <p:cNvSpPr/>
          <p:nvPr/>
        </p:nvSpPr>
        <p:spPr bwMode="white">
          <a:xfrm>
            <a:off x="1018137" y="4726944"/>
            <a:ext cx="7768321" cy="382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8B9639D3-F448-60DE-26C1-C00FA052BDB0}"/>
              </a:ext>
            </a:extLst>
          </p:cNvPr>
          <p:cNvSpPr/>
          <p:nvPr/>
        </p:nvSpPr>
        <p:spPr bwMode="white">
          <a:xfrm>
            <a:off x="1018137" y="5314677"/>
            <a:ext cx="7526135" cy="1426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4065155-8A7B-E3ED-0914-0E342B964FDA}"/>
              </a:ext>
            </a:extLst>
          </p:cNvPr>
          <p:cNvSpPr/>
          <p:nvPr/>
        </p:nvSpPr>
        <p:spPr bwMode="white">
          <a:xfrm>
            <a:off x="7536160" y="908720"/>
            <a:ext cx="3384376" cy="2376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7937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6" grpId="0" animBg="1"/>
      <p:bldP spid="21" grpId="0" animBg="1"/>
      <p:bldP spid="22" grpId="0" animBg="1"/>
      <p:bldP spid="2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F6EF3D-60CA-7E7B-05CE-3903FC4514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23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2653720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B010DA-73A9-91C9-DF8D-A504768DC9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55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3E3DBB-B284-7DCE-6DFC-07ECD25F4F92}"/>
              </a:ext>
            </a:extLst>
          </p:cNvPr>
          <p:cNvSpPr/>
          <p:nvPr/>
        </p:nvSpPr>
        <p:spPr bwMode="white">
          <a:xfrm>
            <a:off x="681904" y="908720"/>
            <a:ext cx="10022608" cy="1340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A65B163-50DE-459C-2712-463241E6D8B0}"/>
              </a:ext>
            </a:extLst>
          </p:cNvPr>
          <p:cNvSpPr/>
          <p:nvPr/>
        </p:nvSpPr>
        <p:spPr bwMode="white">
          <a:xfrm>
            <a:off x="681905" y="2735852"/>
            <a:ext cx="6566224" cy="352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79C54F00-7371-D9CC-BA83-6B3918032A56}"/>
              </a:ext>
            </a:extLst>
          </p:cNvPr>
          <p:cNvSpPr/>
          <p:nvPr/>
        </p:nvSpPr>
        <p:spPr bwMode="white">
          <a:xfrm>
            <a:off x="7320136" y="2636913"/>
            <a:ext cx="321891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CEDCCEDD-00B7-7B0D-A921-B14F9C6D15AA}"/>
              </a:ext>
            </a:extLst>
          </p:cNvPr>
          <p:cNvSpPr/>
          <p:nvPr/>
        </p:nvSpPr>
        <p:spPr bwMode="white">
          <a:xfrm>
            <a:off x="720000" y="3556227"/>
            <a:ext cx="4583912" cy="786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84326C1F-D4DF-54E8-3D3F-B9FAD84FC948}"/>
              </a:ext>
            </a:extLst>
          </p:cNvPr>
          <p:cNvSpPr/>
          <p:nvPr/>
        </p:nvSpPr>
        <p:spPr bwMode="white">
          <a:xfrm>
            <a:off x="681904" y="4538774"/>
            <a:ext cx="9857142" cy="978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0034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7" grpId="0" animBg="1"/>
      <p:bldP spid="21" grpId="0" animBg="1"/>
      <p:bldP spid="23" grpId="0" animBg="1"/>
      <p:bldP spid="2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FA41F0-FF47-728E-67AD-9C9F16CB10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47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9F8CE4-4474-2B13-7FDB-47AF69E3F4A5}"/>
              </a:ext>
            </a:extLst>
          </p:cNvPr>
          <p:cNvSpPr/>
          <p:nvPr/>
        </p:nvSpPr>
        <p:spPr bwMode="white">
          <a:xfrm>
            <a:off x="6939047" y="3045277"/>
            <a:ext cx="857142" cy="305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61426C5-23F6-E385-CBB0-4578706AA39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784" y="2204864"/>
            <a:ext cx="5702796" cy="4463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01281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FDC279-4AF0-1192-94FC-3E8124C120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967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9AD95C-B853-EBE5-363D-1C10138DB4D0}"/>
              </a:ext>
            </a:extLst>
          </p:cNvPr>
          <p:cNvSpPr/>
          <p:nvPr/>
        </p:nvSpPr>
        <p:spPr bwMode="white">
          <a:xfrm>
            <a:off x="8281904" y="2315749"/>
            <a:ext cx="761904" cy="371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DE77E2-D46C-7C71-EEBB-7AD6790CC353}"/>
              </a:ext>
            </a:extLst>
          </p:cNvPr>
          <p:cNvSpPr/>
          <p:nvPr/>
        </p:nvSpPr>
        <p:spPr bwMode="white">
          <a:xfrm>
            <a:off x="6234285" y="4957461"/>
            <a:ext cx="257142" cy="295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6788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8377C9-AD8D-3F97-0A7C-509543A084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698206"/>
            <a:ext cx="10321152" cy="3725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68D2E7-F223-907B-2EB8-E41155F766A7}"/>
              </a:ext>
            </a:extLst>
          </p:cNvPr>
          <p:cNvSpPr/>
          <p:nvPr/>
        </p:nvSpPr>
        <p:spPr bwMode="white">
          <a:xfrm>
            <a:off x="9192344" y="2040188"/>
            <a:ext cx="504056" cy="38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9A2F309-E024-7A8D-ACAA-735F407A0A85}"/>
              </a:ext>
            </a:extLst>
          </p:cNvPr>
          <p:cNvSpPr/>
          <p:nvPr/>
        </p:nvSpPr>
        <p:spPr bwMode="white">
          <a:xfrm>
            <a:off x="7752184" y="4059338"/>
            <a:ext cx="288032" cy="233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1ED10DD-E8CC-279E-A017-FDE762CBC8B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4386809"/>
            <a:ext cx="10321152" cy="6497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5EA1BE2-9A17-C10F-7797-A9AC7DA3D2A8}"/>
              </a:ext>
            </a:extLst>
          </p:cNvPr>
          <p:cNvSpPr/>
          <p:nvPr/>
        </p:nvSpPr>
        <p:spPr bwMode="white">
          <a:xfrm>
            <a:off x="5231904" y="4560990"/>
            <a:ext cx="360040" cy="32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F0B125EC-B93E-834A-E8BC-B8445FC287B5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2063" y="4249989"/>
            <a:ext cx="4416946" cy="2659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10109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10209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560C69B0-1872-61BC-121C-A5D6A92946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17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EB866A8-9E76-0412-1345-90BB61B5C295}"/>
              </a:ext>
            </a:extLst>
          </p:cNvPr>
          <p:cNvSpPr/>
          <p:nvPr/>
        </p:nvSpPr>
        <p:spPr bwMode="white">
          <a:xfrm>
            <a:off x="1948571" y="1678134"/>
            <a:ext cx="790476" cy="372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30548EF-EA39-ADBE-535A-58AA063E4BFF}"/>
              </a:ext>
            </a:extLst>
          </p:cNvPr>
          <p:cNvSpPr/>
          <p:nvPr/>
        </p:nvSpPr>
        <p:spPr bwMode="white">
          <a:xfrm>
            <a:off x="4529523" y="1687686"/>
            <a:ext cx="819047" cy="362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1145AE2-7E3A-D83E-05EA-EFF9A0ABA687}"/>
              </a:ext>
            </a:extLst>
          </p:cNvPr>
          <p:cNvSpPr/>
          <p:nvPr/>
        </p:nvSpPr>
        <p:spPr bwMode="white">
          <a:xfrm>
            <a:off x="4767619" y="2356331"/>
            <a:ext cx="428571" cy="286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427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A56746-7A0B-4841-9F19-F53F9C6A99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52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AE5F4B-DCA6-C593-7D5D-09787260D8DF}"/>
              </a:ext>
            </a:extLst>
          </p:cNvPr>
          <p:cNvSpPr/>
          <p:nvPr/>
        </p:nvSpPr>
        <p:spPr bwMode="white">
          <a:xfrm>
            <a:off x="8862857" y="3154691"/>
            <a:ext cx="409523" cy="295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99E49BF-2927-4809-D72F-3B685438E75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824" y="3068960"/>
            <a:ext cx="6214180" cy="35858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16869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ED2B7E-FD4B-0B17-C69D-C8769ED380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1203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7740D5-51DA-41AA-C690-2F968A52EB59}"/>
              </a:ext>
            </a:extLst>
          </p:cNvPr>
          <p:cNvSpPr/>
          <p:nvPr/>
        </p:nvSpPr>
        <p:spPr bwMode="white">
          <a:xfrm>
            <a:off x="2536895" y="2237060"/>
            <a:ext cx="1724196" cy="324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EC1B09A-9002-AB3C-C907-BF6B98DD977A}"/>
              </a:ext>
            </a:extLst>
          </p:cNvPr>
          <p:cNvSpPr/>
          <p:nvPr/>
        </p:nvSpPr>
        <p:spPr bwMode="white">
          <a:xfrm>
            <a:off x="1693336" y="2885970"/>
            <a:ext cx="389334" cy="296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5548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1</Words>
  <Application>Microsoft Office PowerPoint</Application>
  <PresentationFormat>宽屏</PresentationFormat>
  <Paragraphs>1</Paragraphs>
  <Slides>29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2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2024-08-11T05:53:49Z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