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619" y="2957571"/>
            <a:ext cx="6504762" cy="9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02F574-EF25-EB30-BAD7-15E5FA8A1E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2431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FC1564-6629-82B8-FB5A-CA8C7F2D53E3}"/>
              </a:ext>
            </a:extLst>
          </p:cNvPr>
          <p:cNvSpPr/>
          <p:nvPr/>
        </p:nvSpPr>
        <p:spPr bwMode="white">
          <a:xfrm>
            <a:off x="10024956" y="5972667"/>
            <a:ext cx="316146" cy="34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32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237C8-239A-3E93-90FA-47540699BA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052736"/>
            <a:ext cx="10800000" cy="38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155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0396A-9F44-6CE6-3222-7FAC0CF753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800000" cy="58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D8BE77-2275-0F3A-1B0F-E2C1A6972695}"/>
              </a:ext>
            </a:extLst>
          </p:cNvPr>
          <p:cNvSpPr/>
          <p:nvPr/>
        </p:nvSpPr>
        <p:spPr bwMode="white">
          <a:xfrm>
            <a:off x="5867987" y="2280517"/>
            <a:ext cx="1085714" cy="4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86E73C-7DEB-B54D-E1E9-6B348CECD6BE}"/>
              </a:ext>
            </a:extLst>
          </p:cNvPr>
          <p:cNvSpPr/>
          <p:nvPr/>
        </p:nvSpPr>
        <p:spPr bwMode="white">
          <a:xfrm>
            <a:off x="3753701" y="3195725"/>
            <a:ext cx="523809" cy="3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D6F16D-0D0F-BD35-42B6-6B6DFE4EA535}"/>
              </a:ext>
            </a:extLst>
          </p:cNvPr>
          <p:cNvSpPr/>
          <p:nvPr/>
        </p:nvSpPr>
        <p:spPr bwMode="white">
          <a:xfrm>
            <a:off x="5810844" y="3205258"/>
            <a:ext cx="552380" cy="3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5FA1B0-C164-2A8B-83AA-7BF9F2B6F2B7}"/>
              </a:ext>
            </a:extLst>
          </p:cNvPr>
          <p:cNvSpPr/>
          <p:nvPr/>
        </p:nvSpPr>
        <p:spPr bwMode="white">
          <a:xfrm>
            <a:off x="7915606" y="3176658"/>
            <a:ext cx="495238" cy="4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B8FE6E-A119-63FF-1A5A-2974D151DF85}"/>
              </a:ext>
            </a:extLst>
          </p:cNvPr>
          <p:cNvSpPr/>
          <p:nvPr/>
        </p:nvSpPr>
        <p:spPr bwMode="white">
          <a:xfrm>
            <a:off x="9991796" y="3186192"/>
            <a:ext cx="533334" cy="4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C250A2-FFA7-A1F1-55D0-1CAC0E074C3F}"/>
              </a:ext>
            </a:extLst>
          </p:cNvPr>
          <p:cNvSpPr/>
          <p:nvPr/>
        </p:nvSpPr>
        <p:spPr bwMode="white">
          <a:xfrm>
            <a:off x="1953701" y="4053733"/>
            <a:ext cx="514285" cy="4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224ABF-1705-8104-5565-ADD43DCA84C3}"/>
              </a:ext>
            </a:extLst>
          </p:cNvPr>
          <p:cNvSpPr/>
          <p:nvPr/>
        </p:nvSpPr>
        <p:spPr bwMode="white">
          <a:xfrm>
            <a:off x="3810844" y="4063266"/>
            <a:ext cx="542857" cy="4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5B9ACB-1193-6A52-5540-247BD69BD587}"/>
              </a:ext>
            </a:extLst>
          </p:cNvPr>
          <p:cNvSpPr/>
          <p:nvPr/>
        </p:nvSpPr>
        <p:spPr bwMode="white">
          <a:xfrm>
            <a:off x="5810844" y="4063266"/>
            <a:ext cx="514285" cy="4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74A0E9-1BED-EB92-A454-0C2A1F9C0FBB}"/>
              </a:ext>
            </a:extLst>
          </p:cNvPr>
          <p:cNvSpPr/>
          <p:nvPr/>
        </p:nvSpPr>
        <p:spPr bwMode="white">
          <a:xfrm>
            <a:off x="5115606" y="5846015"/>
            <a:ext cx="514285" cy="4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633037E-F678-C815-05C9-BE4CD5E2CDAA}"/>
              </a:ext>
            </a:extLst>
          </p:cNvPr>
          <p:cNvSpPr/>
          <p:nvPr/>
        </p:nvSpPr>
        <p:spPr bwMode="white">
          <a:xfrm>
            <a:off x="6963225" y="5836482"/>
            <a:ext cx="533333" cy="4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36D7A9C-8E25-E552-2DAE-29C78C021BAA}"/>
              </a:ext>
            </a:extLst>
          </p:cNvPr>
          <p:cNvSpPr/>
          <p:nvPr/>
        </p:nvSpPr>
        <p:spPr bwMode="white">
          <a:xfrm>
            <a:off x="8829892" y="5826948"/>
            <a:ext cx="514285" cy="4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FF950-0AA5-0F81-3217-229AE83C53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800000" cy="347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4E02D8-6403-0DB0-C701-04212E2A129B}"/>
              </a:ext>
            </a:extLst>
          </p:cNvPr>
          <p:cNvSpPr/>
          <p:nvPr/>
        </p:nvSpPr>
        <p:spPr bwMode="white">
          <a:xfrm>
            <a:off x="4082852" y="1114320"/>
            <a:ext cx="1085714" cy="49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F38E81-C97F-B68F-B553-470F903B3A33}"/>
              </a:ext>
            </a:extLst>
          </p:cNvPr>
          <p:cNvSpPr/>
          <p:nvPr/>
        </p:nvSpPr>
        <p:spPr bwMode="white">
          <a:xfrm>
            <a:off x="10901900" y="1152489"/>
            <a:ext cx="523809" cy="41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442CCE-93DC-1095-1607-14A59A49792E}"/>
              </a:ext>
            </a:extLst>
          </p:cNvPr>
          <p:cNvSpPr/>
          <p:nvPr/>
        </p:nvSpPr>
        <p:spPr bwMode="white">
          <a:xfrm>
            <a:off x="1454281" y="2011299"/>
            <a:ext cx="533333" cy="47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5E97B7-4EEE-1DD6-8F58-0260F3651B9A}"/>
              </a:ext>
            </a:extLst>
          </p:cNvPr>
          <p:cNvSpPr/>
          <p:nvPr/>
        </p:nvSpPr>
        <p:spPr bwMode="white">
          <a:xfrm>
            <a:off x="1968566" y="2889193"/>
            <a:ext cx="1066666" cy="49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DBF700-2488-1A29-683E-52D39AA069D5}"/>
              </a:ext>
            </a:extLst>
          </p:cNvPr>
          <p:cNvSpPr/>
          <p:nvPr/>
        </p:nvSpPr>
        <p:spPr bwMode="white">
          <a:xfrm>
            <a:off x="3597138" y="3786171"/>
            <a:ext cx="1019047" cy="47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11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DE83EF-6A79-5C29-16BC-943BD6AA7B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92172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2BF905-C6EF-33E5-16F5-49BC953757A4}"/>
              </a:ext>
            </a:extLst>
          </p:cNvPr>
          <p:cNvSpPr/>
          <p:nvPr/>
        </p:nvSpPr>
        <p:spPr bwMode="white">
          <a:xfrm>
            <a:off x="6301397" y="3720291"/>
            <a:ext cx="877836" cy="39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159FDF-3C0C-F94C-B5E6-A853035C17A6}"/>
              </a:ext>
            </a:extLst>
          </p:cNvPr>
          <p:cNvSpPr/>
          <p:nvPr/>
        </p:nvSpPr>
        <p:spPr bwMode="white">
          <a:xfrm>
            <a:off x="5529226" y="4485328"/>
            <a:ext cx="1885723" cy="40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05E390-6BF0-1328-C52E-6C29ABCA1B46}"/>
              </a:ext>
            </a:extLst>
          </p:cNvPr>
          <p:cNvSpPr/>
          <p:nvPr/>
        </p:nvSpPr>
        <p:spPr bwMode="white">
          <a:xfrm>
            <a:off x="2221083" y="6007264"/>
            <a:ext cx="398277" cy="35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2199738-07E1-D4B1-D8C1-58C353A791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528" y="4005064"/>
            <a:ext cx="4073678" cy="2700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087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FAE1A6-8709-8845-283D-C2A04FCCE2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375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FBCDE7-F488-E2EA-9E1A-5629FEECFA7E}"/>
              </a:ext>
            </a:extLst>
          </p:cNvPr>
          <p:cNvSpPr/>
          <p:nvPr/>
        </p:nvSpPr>
        <p:spPr bwMode="white">
          <a:xfrm>
            <a:off x="9386455" y="2805994"/>
            <a:ext cx="1085714" cy="46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4191B1-2E35-8AA3-EFFB-F9EF246FE46B}"/>
              </a:ext>
            </a:extLst>
          </p:cNvPr>
          <p:cNvSpPr/>
          <p:nvPr/>
        </p:nvSpPr>
        <p:spPr bwMode="white">
          <a:xfrm>
            <a:off x="4557884" y="3653737"/>
            <a:ext cx="12254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E23B838-C41F-3810-575F-B56267D056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3273592"/>
            <a:ext cx="4703110" cy="356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779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3D78C-A65E-D8AF-3A89-AA16BBFA98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02296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E5E074-0117-3C27-9220-E9BBC0348C0D}"/>
              </a:ext>
            </a:extLst>
          </p:cNvPr>
          <p:cNvSpPr/>
          <p:nvPr/>
        </p:nvSpPr>
        <p:spPr bwMode="white">
          <a:xfrm>
            <a:off x="7225549" y="3401003"/>
            <a:ext cx="1028378" cy="46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BB448F-CF75-6E8B-714F-7EB70FD4853C}"/>
              </a:ext>
            </a:extLst>
          </p:cNvPr>
          <p:cNvSpPr/>
          <p:nvPr/>
        </p:nvSpPr>
        <p:spPr bwMode="white">
          <a:xfrm>
            <a:off x="10590330" y="3437114"/>
            <a:ext cx="496148" cy="39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180883-46FC-E511-58D9-69EF4830871D}"/>
              </a:ext>
            </a:extLst>
          </p:cNvPr>
          <p:cNvSpPr/>
          <p:nvPr/>
        </p:nvSpPr>
        <p:spPr bwMode="white">
          <a:xfrm>
            <a:off x="1641637" y="4240579"/>
            <a:ext cx="505168" cy="46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FDE544-C910-EDA1-B5AF-2850B9DCA0FF}"/>
              </a:ext>
            </a:extLst>
          </p:cNvPr>
          <p:cNvSpPr/>
          <p:nvPr/>
        </p:nvSpPr>
        <p:spPr bwMode="white">
          <a:xfrm>
            <a:off x="2624910" y="5089182"/>
            <a:ext cx="1028378" cy="44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EEA924-3918-7739-43AF-7BC444BF8309}"/>
              </a:ext>
            </a:extLst>
          </p:cNvPr>
          <p:cNvSpPr/>
          <p:nvPr/>
        </p:nvSpPr>
        <p:spPr bwMode="white">
          <a:xfrm>
            <a:off x="6088920" y="5080154"/>
            <a:ext cx="1028378" cy="46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30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2B13D-A5E2-C531-2C54-2226443A7A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2106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F223AD-4467-75CF-62C6-8415E6F82C64}"/>
              </a:ext>
            </a:extLst>
          </p:cNvPr>
          <p:cNvSpPr/>
          <p:nvPr/>
        </p:nvSpPr>
        <p:spPr bwMode="white">
          <a:xfrm>
            <a:off x="6848212" y="4503318"/>
            <a:ext cx="349259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36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6230F-B979-6823-6A16-7757F0ADC9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800000" cy="561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9F5476-5114-3688-D3A0-FCA80538ACCE}"/>
              </a:ext>
            </a:extLst>
          </p:cNvPr>
          <p:cNvSpPr/>
          <p:nvPr/>
        </p:nvSpPr>
        <p:spPr bwMode="white">
          <a:xfrm>
            <a:off x="10292376" y="2012515"/>
            <a:ext cx="409523" cy="37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08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93E40B-7AFB-06C2-8772-756A1E5923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6477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F15620-08BA-CBD1-2012-A6517A0F9CFA}"/>
              </a:ext>
            </a:extLst>
          </p:cNvPr>
          <p:cNvSpPr/>
          <p:nvPr/>
        </p:nvSpPr>
        <p:spPr bwMode="white">
          <a:xfrm>
            <a:off x="7524016" y="3435070"/>
            <a:ext cx="1403772" cy="42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6D38E9-CB35-0661-6345-1EDFFF316B3A}"/>
              </a:ext>
            </a:extLst>
          </p:cNvPr>
          <p:cNvSpPr/>
          <p:nvPr/>
        </p:nvSpPr>
        <p:spPr bwMode="white">
          <a:xfrm>
            <a:off x="4741994" y="5121375"/>
            <a:ext cx="884801" cy="40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458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2024-08-12T04:14:06Z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