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7987" y="3000375"/>
            <a:ext cx="62960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941"/>
            <a:ext cx="8066716" cy="624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5990" y="1485037"/>
            <a:ext cx="590290" cy="44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2993712"/>
            <a:ext cx="590476" cy="51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438" y="3789040"/>
            <a:ext cx="10800000" cy="277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5628" y="5860156"/>
            <a:ext cx="447619" cy="42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44750"/>
            <a:ext cx="8862594" cy="621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1864" y="2276872"/>
            <a:ext cx="1103624" cy="5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1744" y="4653136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064" y="6210670"/>
            <a:ext cx="1152128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2024-08-13T15:27:24Z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