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1" r:id="rId7"/>
    <p:sldId id="340" r:id="rId8"/>
    <p:sldId id="339" r:id="rId9"/>
    <p:sldId id="338" r:id="rId10"/>
    <p:sldId id="336" r:id="rId11"/>
    <p:sldId id="335" r:id="rId12"/>
    <p:sldId id="332" r:id="rId13"/>
    <p:sldId id="331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348880"/>
            <a:ext cx="8209524" cy="8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645024"/>
            <a:ext cx="8790476" cy="8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15237-E331-9724-D0BD-8A5BD6002D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2696"/>
            <a:ext cx="7890632" cy="6081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85D703-A460-31B5-20D1-1A025957D674}"/>
              </a:ext>
            </a:extLst>
          </p:cNvPr>
          <p:cNvSpPr/>
          <p:nvPr/>
        </p:nvSpPr>
        <p:spPr bwMode="white">
          <a:xfrm>
            <a:off x="9008264" y="3783746"/>
            <a:ext cx="544120" cy="43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35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3DDC9-877B-CE4A-F38E-FA712371AC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17664"/>
            <a:ext cx="10800000" cy="266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E7D75F-3208-B73C-0DC1-D0F5D780D5A0}"/>
              </a:ext>
            </a:extLst>
          </p:cNvPr>
          <p:cNvSpPr/>
          <p:nvPr/>
        </p:nvSpPr>
        <p:spPr bwMode="white">
          <a:xfrm>
            <a:off x="9762772" y="2753282"/>
            <a:ext cx="323809" cy="37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BB17135-EDBF-80D4-20FC-68F740B3D4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32" y="3313819"/>
            <a:ext cx="10800000" cy="34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4130937-CE33-2378-F93B-6ABF905B025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3664087"/>
            <a:ext cx="5856656" cy="174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537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1790A-C21C-CBF4-218B-CA09F97A9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116F9-2431-FB65-426E-E3AF3BAE5A06}"/>
              </a:ext>
            </a:extLst>
          </p:cNvPr>
          <p:cNvSpPr/>
          <p:nvPr/>
        </p:nvSpPr>
        <p:spPr bwMode="white">
          <a:xfrm>
            <a:off x="10291428" y="3754957"/>
            <a:ext cx="323809" cy="37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12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5C42A-B478-DC36-2932-7F725E0A2A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745088" cy="5240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26ACA-820D-8B97-4888-7D93A394861A}"/>
              </a:ext>
            </a:extLst>
          </p:cNvPr>
          <p:cNvSpPr/>
          <p:nvPr/>
        </p:nvSpPr>
        <p:spPr bwMode="white">
          <a:xfrm>
            <a:off x="9768408" y="3278508"/>
            <a:ext cx="576064" cy="4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942A026-477F-B48D-351D-95CB1351DF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5388504"/>
            <a:ext cx="9745088" cy="146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9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E597D-F596-1358-B824-8514566D7B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5078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F0169-B251-0834-A9F2-68BEC9FFE519}"/>
              </a:ext>
            </a:extLst>
          </p:cNvPr>
          <p:cNvSpPr/>
          <p:nvPr/>
        </p:nvSpPr>
        <p:spPr bwMode="white">
          <a:xfrm>
            <a:off x="4219439" y="4333708"/>
            <a:ext cx="1000744" cy="44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84E2F8-E694-6F37-C2C0-98895A2EE5A1}"/>
              </a:ext>
            </a:extLst>
          </p:cNvPr>
          <p:cNvSpPr/>
          <p:nvPr/>
        </p:nvSpPr>
        <p:spPr bwMode="white">
          <a:xfrm>
            <a:off x="2190152" y="6020874"/>
            <a:ext cx="926614" cy="41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9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B4D34-023B-E347-C762-AE492740D1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97637"/>
            <a:ext cx="9122166" cy="612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AF06EA-BF0B-EC37-83C1-B7B27AF6A97B}"/>
              </a:ext>
            </a:extLst>
          </p:cNvPr>
          <p:cNvSpPr/>
          <p:nvPr/>
        </p:nvSpPr>
        <p:spPr bwMode="white">
          <a:xfrm>
            <a:off x="1967458" y="3661394"/>
            <a:ext cx="2544365" cy="48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293096"/>
            <a:ext cx="3848778" cy="199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45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B1BF8-5B70-D4CA-8CEC-33C620FB5A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57850A-014F-7052-26A7-E9E71EC805BE}"/>
              </a:ext>
            </a:extLst>
          </p:cNvPr>
          <p:cNvSpPr/>
          <p:nvPr/>
        </p:nvSpPr>
        <p:spPr bwMode="white">
          <a:xfrm>
            <a:off x="1491428" y="2762829"/>
            <a:ext cx="2704761" cy="40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525034"/>
            <a:ext cx="5512010" cy="287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50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508FF3-E294-D48E-9B2B-3E041F72DC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85791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81F7B4-0CC3-C9CD-71D2-1E81D3476AFD}"/>
              </a:ext>
            </a:extLst>
          </p:cNvPr>
          <p:cNvSpPr/>
          <p:nvPr/>
        </p:nvSpPr>
        <p:spPr bwMode="white">
          <a:xfrm>
            <a:off x="9250136" y="3327617"/>
            <a:ext cx="325312" cy="28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9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41E411-687B-1281-9B41-7016D304DD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196752"/>
            <a:ext cx="10800000" cy="352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372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68298-B0B4-9EFD-EB65-6D49ACF0A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6312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030E9A-09B6-7CA8-1E03-187493B225BE}"/>
              </a:ext>
            </a:extLst>
          </p:cNvPr>
          <p:cNvSpPr/>
          <p:nvPr/>
        </p:nvSpPr>
        <p:spPr bwMode="white">
          <a:xfrm>
            <a:off x="8359937" y="1866296"/>
            <a:ext cx="1263484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92BFD7-12C8-2946-DCFA-6E4347E531C2}"/>
              </a:ext>
            </a:extLst>
          </p:cNvPr>
          <p:cNvSpPr/>
          <p:nvPr/>
        </p:nvSpPr>
        <p:spPr bwMode="white">
          <a:xfrm>
            <a:off x="6556047" y="2559786"/>
            <a:ext cx="1286318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DB9560-7898-D91D-D967-2CFE64DB7F7A}"/>
              </a:ext>
            </a:extLst>
          </p:cNvPr>
          <p:cNvSpPr/>
          <p:nvPr/>
        </p:nvSpPr>
        <p:spPr bwMode="white">
          <a:xfrm>
            <a:off x="2537254" y="3260898"/>
            <a:ext cx="941858" cy="36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948406-85C3-5683-3621-037FA752EE64}"/>
              </a:ext>
            </a:extLst>
          </p:cNvPr>
          <p:cNvSpPr/>
          <p:nvPr/>
        </p:nvSpPr>
        <p:spPr bwMode="white">
          <a:xfrm>
            <a:off x="4219363" y="3939147"/>
            <a:ext cx="799191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948109-4243-810D-F63D-A64967BA406B}"/>
              </a:ext>
            </a:extLst>
          </p:cNvPr>
          <p:cNvSpPr/>
          <p:nvPr/>
        </p:nvSpPr>
        <p:spPr bwMode="white">
          <a:xfrm>
            <a:off x="7050785" y="3946768"/>
            <a:ext cx="761135" cy="35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7E1BBC-DF8A-DD00-8440-0CBF421782F2}"/>
              </a:ext>
            </a:extLst>
          </p:cNvPr>
          <p:cNvSpPr/>
          <p:nvPr/>
        </p:nvSpPr>
        <p:spPr bwMode="white">
          <a:xfrm>
            <a:off x="5056611" y="5310888"/>
            <a:ext cx="867693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A93639-B2E2-FCD4-149E-C9E37F7730C0}"/>
              </a:ext>
            </a:extLst>
          </p:cNvPr>
          <p:cNvSpPr/>
          <p:nvPr/>
        </p:nvSpPr>
        <p:spPr bwMode="white">
          <a:xfrm>
            <a:off x="2537254" y="5996758"/>
            <a:ext cx="822025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33425-1D2C-1291-65F9-4B11E0989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C785FC-77DD-4986-77A7-5A5067F26DB7}"/>
              </a:ext>
            </a:extLst>
          </p:cNvPr>
          <p:cNvSpPr/>
          <p:nvPr/>
        </p:nvSpPr>
        <p:spPr bwMode="white">
          <a:xfrm>
            <a:off x="5782273" y="2018853"/>
            <a:ext cx="980952" cy="4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8653CA-59F7-DAFD-3D2E-5F700118CA0F}"/>
              </a:ext>
            </a:extLst>
          </p:cNvPr>
          <p:cNvSpPr/>
          <p:nvPr/>
        </p:nvSpPr>
        <p:spPr bwMode="white">
          <a:xfrm>
            <a:off x="10420368" y="2075997"/>
            <a:ext cx="409523" cy="3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9A8D2E-6AF0-2D4A-C798-95464619DBCD}"/>
              </a:ext>
            </a:extLst>
          </p:cNvPr>
          <p:cNvSpPr/>
          <p:nvPr/>
        </p:nvSpPr>
        <p:spPr bwMode="white">
          <a:xfrm>
            <a:off x="8887035" y="2876020"/>
            <a:ext cx="1076190" cy="4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251D04-A972-1282-0287-C4E9490E5832}"/>
              </a:ext>
            </a:extLst>
          </p:cNvPr>
          <p:cNvSpPr/>
          <p:nvPr/>
        </p:nvSpPr>
        <p:spPr bwMode="white">
          <a:xfrm>
            <a:off x="3467987" y="3780808"/>
            <a:ext cx="371428" cy="4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A30F0A-1B2C-7059-1252-05C337BF5507}"/>
              </a:ext>
            </a:extLst>
          </p:cNvPr>
          <p:cNvSpPr/>
          <p:nvPr/>
        </p:nvSpPr>
        <p:spPr bwMode="white">
          <a:xfrm>
            <a:off x="5135297" y="4590355"/>
            <a:ext cx="2942214" cy="49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72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5DAE9-1BBD-B83F-4F56-76F911E8F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20688"/>
            <a:ext cx="7897862" cy="6092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2A32AC-F1EF-C30D-9C49-8A430B50B085}"/>
              </a:ext>
            </a:extLst>
          </p:cNvPr>
          <p:cNvSpPr/>
          <p:nvPr/>
        </p:nvSpPr>
        <p:spPr bwMode="white">
          <a:xfrm>
            <a:off x="8206344" y="2492896"/>
            <a:ext cx="1140329" cy="38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6495AA-92F7-7A44-7A6D-A78F4F052329}"/>
              </a:ext>
            </a:extLst>
          </p:cNvPr>
          <p:cNvSpPr/>
          <p:nvPr/>
        </p:nvSpPr>
        <p:spPr bwMode="white">
          <a:xfrm>
            <a:off x="7616056" y="3140968"/>
            <a:ext cx="2057326" cy="391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EA5E16-7356-C800-5656-D648AFE6596E}"/>
              </a:ext>
            </a:extLst>
          </p:cNvPr>
          <p:cNvSpPr/>
          <p:nvPr/>
        </p:nvSpPr>
        <p:spPr bwMode="white">
          <a:xfrm>
            <a:off x="2207568" y="3801285"/>
            <a:ext cx="936104" cy="38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C395B4-80C7-9C77-3B6C-66B92CA496AF}"/>
              </a:ext>
            </a:extLst>
          </p:cNvPr>
          <p:cNvSpPr/>
          <p:nvPr/>
        </p:nvSpPr>
        <p:spPr bwMode="white">
          <a:xfrm>
            <a:off x="6583052" y="3848282"/>
            <a:ext cx="881100" cy="30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032B33-A04A-E9B1-823A-0C356CF98FB2}"/>
              </a:ext>
            </a:extLst>
          </p:cNvPr>
          <p:cNvSpPr/>
          <p:nvPr/>
        </p:nvSpPr>
        <p:spPr bwMode="white">
          <a:xfrm>
            <a:off x="5697620" y="4412255"/>
            <a:ext cx="2702636" cy="38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32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1C551-4D6D-F3AC-57FF-A981EFCEC5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0917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E1D051-04BD-5656-9287-F4DB6935D654}"/>
              </a:ext>
            </a:extLst>
          </p:cNvPr>
          <p:cNvSpPr/>
          <p:nvPr/>
        </p:nvSpPr>
        <p:spPr bwMode="white">
          <a:xfrm>
            <a:off x="8849694" y="2474531"/>
            <a:ext cx="440957" cy="40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A6661B-0D86-48E6-1252-FBE6BBE3CECF}"/>
              </a:ext>
            </a:extLst>
          </p:cNvPr>
          <p:cNvSpPr/>
          <p:nvPr/>
        </p:nvSpPr>
        <p:spPr bwMode="white">
          <a:xfrm>
            <a:off x="880394" y="3221076"/>
            <a:ext cx="448974" cy="36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3788A8-CCFB-3244-4FE0-FA059832F0E0}"/>
              </a:ext>
            </a:extLst>
          </p:cNvPr>
          <p:cNvSpPr/>
          <p:nvPr/>
        </p:nvSpPr>
        <p:spPr bwMode="white">
          <a:xfrm>
            <a:off x="5362123" y="3967620"/>
            <a:ext cx="264574" cy="7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266D7E-2A40-EA7D-96A7-078C9B7D6419}"/>
              </a:ext>
            </a:extLst>
          </p:cNvPr>
          <p:cNvSpPr/>
          <p:nvPr/>
        </p:nvSpPr>
        <p:spPr bwMode="white">
          <a:xfrm>
            <a:off x="5289967" y="3935511"/>
            <a:ext cx="865879" cy="38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9D971E-8E86-D7B0-2347-1CD38E0A61A6}"/>
              </a:ext>
            </a:extLst>
          </p:cNvPr>
          <p:cNvSpPr/>
          <p:nvPr/>
        </p:nvSpPr>
        <p:spPr bwMode="white">
          <a:xfrm>
            <a:off x="4464174" y="4657973"/>
            <a:ext cx="913984" cy="40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CC4E84-ED4A-61E5-4016-D24DEEA98269}"/>
              </a:ext>
            </a:extLst>
          </p:cNvPr>
          <p:cNvSpPr/>
          <p:nvPr/>
        </p:nvSpPr>
        <p:spPr bwMode="white">
          <a:xfrm>
            <a:off x="1802396" y="5380435"/>
            <a:ext cx="881914" cy="39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94586E-58BB-9D38-9B76-E661C60E8158}"/>
              </a:ext>
            </a:extLst>
          </p:cNvPr>
          <p:cNvSpPr/>
          <p:nvPr/>
        </p:nvSpPr>
        <p:spPr bwMode="white">
          <a:xfrm>
            <a:off x="7141987" y="6110925"/>
            <a:ext cx="841827" cy="40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9104" y="2268386"/>
            <a:ext cx="2534842" cy="14303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0380" y="4061495"/>
            <a:ext cx="2592290" cy="149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5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6C1EF-8DCA-682D-C84E-DF545002FF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20688"/>
            <a:ext cx="8787754" cy="617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357" y="1340768"/>
            <a:ext cx="3200000" cy="162857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1340768"/>
            <a:ext cx="3228571" cy="16380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6357" y="3111345"/>
            <a:ext cx="3342857" cy="177142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0492" y="3130392"/>
            <a:ext cx="3219048" cy="173333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4072" y="4873530"/>
            <a:ext cx="2943152" cy="189909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66357" y="4797271"/>
            <a:ext cx="3228571" cy="2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96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0C9F9A-6714-67A4-BC77-578AFDFDE8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6155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8CC40C-BF11-A432-BE68-DE2DAD0D9E94}"/>
              </a:ext>
            </a:extLst>
          </p:cNvPr>
          <p:cNvSpPr/>
          <p:nvPr/>
        </p:nvSpPr>
        <p:spPr bwMode="white">
          <a:xfrm>
            <a:off x="4123470" y="2718170"/>
            <a:ext cx="296300" cy="86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758F8A-B3F9-D384-65C4-97F6B1D82A8A}"/>
              </a:ext>
            </a:extLst>
          </p:cNvPr>
          <p:cNvSpPr/>
          <p:nvPr/>
        </p:nvSpPr>
        <p:spPr bwMode="white">
          <a:xfrm>
            <a:off x="7458754" y="2672564"/>
            <a:ext cx="364677" cy="91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688210-3C85-4A19-38DA-93FC4664563A}"/>
              </a:ext>
            </a:extLst>
          </p:cNvPr>
          <p:cNvSpPr/>
          <p:nvPr/>
        </p:nvSpPr>
        <p:spPr bwMode="white">
          <a:xfrm>
            <a:off x="4153859" y="4907268"/>
            <a:ext cx="288703" cy="85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951A77-C6F3-602E-359B-C36B3B1D06D4}"/>
              </a:ext>
            </a:extLst>
          </p:cNvPr>
          <p:cNvSpPr/>
          <p:nvPr/>
        </p:nvSpPr>
        <p:spPr bwMode="white">
          <a:xfrm>
            <a:off x="7496741" y="4861662"/>
            <a:ext cx="364677" cy="92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75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CF10A-0A8E-39EF-D072-9EFB96CB8A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98A81C-4F61-3271-DF82-C741BE60B58F}"/>
              </a:ext>
            </a:extLst>
          </p:cNvPr>
          <p:cNvSpPr/>
          <p:nvPr/>
        </p:nvSpPr>
        <p:spPr bwMode="white">
          <a:xfrm>
            <a:off x="5196190" y="5694665"/>
            <a:ext cx="400000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7DE6D4-AF66-28F5-7D1D-5C924F07F6CD}"/>
              </a:ext>
            </a:extLst>
          </p:cNvPr>
          <p:cNvSpPr/>
          <p:nvPr/>
        </p:nvSpPr>
        <p:spPr bwMode="white">
          <a:xfrm>
            <a:off x="8939047" y="5685141"/>
            <a:ext cx="333333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44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2D5EB-D846-906B-2CDA-BB3217DDCA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457056" cy="401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3A96F4-F7F3-73EF-4A2B-28CBE21F96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4553160"/>
            <a:ext cx="9457056" cy="2307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1ADA0-41D2-566B-F346-557614781BD2}"/>
              </a:ext>
            </a:extLst>
          </p:cNvPr>
          <p:cNvSpPr/>
          <p:nvPr/>
        </p:nvSpPr>
        <p:spPr bwMode="white">
          <a:xfrm>
            <a:off x="9768408" y="4711604"/>
            <a:ext cx="504056" cy="44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3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2024-08-12T05:03:49Z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