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6" r:id="rId8"/>
    <p:sldId id="345" r:id="rId9"/>
    <p:sldId id="343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2" r:id="rId18"/>
    <p:sldId id="331" r:id="rId19"/>
    <p:sldId id="330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2971857"/>
            <a:ext cx="6457143" cy="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88DD9-8119-A906-7498-50C6B78AC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24744"/>
            <a:ext cx="9697232" cy="3303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784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5F3D2-46FD-B758-7740-9D652654A0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5EBF5C-7D33-CDA4-91D8-ECB7250837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864" y="2564904"/>
            <a:ext cx="9697072" cy="262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740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50BC4-6B58-BD43-977B-6EB66F330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87EE8-532D-82F1-B4C7-5F3EAEF9489A}"/>
              </a:ext>
            </a:extLst>
          </p:cNvPr>
          <p:cNvSpPr/>
          <p:nvPr/>
        </p:nvSpPr>
        <p:spPr bwMode="white">
          <a:xfrm>
            <a:off x="3489352" y="2921367"/>
            <a:ext cx="4382248" cy="4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3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984C3-FD96-D8B7-E533-C19540D34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1037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1CA01-A5D0-F37D-336B-16FDBF1BEA15}"/>
              </a:ext>
            </a:extLst>
          </p:cNvPr>
          <p:cNvSpPr/>
          <p:nvPr/>
        </p:nvSpPr>
        <p:spPr bwMode="white">
          <a:xfrm>
            <a:off x="7873328" y="1816788"/>
            <a:ext cx="1038095" cy="4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204565-EC34-C073-571F-3B24BA31ED11}"/>
              </a:ext>
            </a:extLst>
          </p:cNvPr>
          <p:cNvSpPr/>
          <p:nvPr/>
        </p:nvSpPr>
        <p:spPr bwMode="white">
          <a:xfrm>
            <a:off x="8616184" y="3599403"/>
            <a:ext cx="1775695" cy="46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65EBF5C-7D33-CDA4-91D8-ECB7250837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112" y="4862956"/>
            <a:ext cx="7296816" cy="197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961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3476C-D65D-B522-F7C3-D914DFAD90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9500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572EE-5CCB-49BA-25BD-0EEA611DD558}"/>
              </a:ext>
            </a:extLst>
          </p:cNvPr>
          <p:cNvSpPr/>
          <p:nvPr/>
        </p:nvSpPr>
        <p:spPr bwMode="white">
          <a:xfrm>
            <a:off x="7650399" y="3407085"/>
            <a:ext cx="1013289" cy="43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CA6EB-E0F3-E637-EB8B-8D7A9147D7C2}"/>
              </a:ext>
            </a:extLst>
          </p:cNvPr>
          <p:cNvSpPr/>
          <p:nvPr/>
        </p:nvSpPr>
        <p:spPr bwMode="white">
          <a:xfrm>
            <a:off x="3017554" y="5084911"/>
            <a:ext cx="1109629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0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1BDA1-6758-4C1E-49BE-503FB223D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51E93-C97D-E98A-6F89-2C8D60B300F4}"/>
              </a:ext>
            </a:extLst>
          </p:cNvPr>
          <p:cNvSpPr/>
          <p:nvPr/>
        </p:nvSpPr>
        <p:spPr bwMode="white">
          <a:xfrm>
            <a:off x="7841733" y="1925546"/>
            <a:ext cx="1254003" cy="38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65EBF5C-7D33-CDA4-91D8-ECB7250837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76" y="4217919"/>
            <a:ext cx="9506256" cy="257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044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DA676-AABA-5A7B-5EC0-50E142B53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7F7156-6E4A-21F5-98E6-37775872C2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204864"/>
            <a:ext cx="9362240" cy="242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A50819F-B8A2-56B8-3BCB-9B9889E3AF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626014"/>
            <a:ext cx="10800000" cy="19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B880A9-A241-DC67-1C82-B8A7E6D048D3}"/>
              </a:ext>
            </a:extLst>
          </p:cNvPr>
          <p:cNvSpPr/>
          <p:nvPr/>
        </p:nvSpPr>
        <p:spPr bwMode="white">
          <a:xfrm>
            <a:off x="5146494" y="5930871"/>
            <a:ext cx="2149041" cy="4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5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89A7B-4CD2-7257-76C7-2522A61BD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38831"/>
            <a:ext cx="10321152" cy="4356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4F083-8A23-3271-AE0C-C2BCE6B67B4F}"/>
              </a:ext>
            </a:extLst>
          </p:cNvPr>
          <p:cNvSpPr/>
          <p:nvPr/>
        </p:nvSpPr>
        <p:spPr bwMode="white">
          <a:xfrm>
            <a:off x="5375920" y="2511960"/>
            <a:ext cx="1057142" cy="41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F959F-73A9-7631-4E13-CC99AF6B053A}"/>
              </a:ext>
            </a:extLst>
          </p:cNvPr>
          <p:cNvSpPr/>
          <p:nvPr/>
        </p:nvSpPr>
        <p:spPr bwMode="white">
          <a:xfrm>
            <a:off x="6888088" y="4221238"/>
            <a:ext cx="1080120" cy="52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F7F7156-6E4A-21F5-98E6-37775872C2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608180"/>
            <a:ext cx="8642160" cy="223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611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D719D-C496-49C3-2C95-B18B1557FC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36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CA560-F894-03E5-4600-FB233A0791F5}"/>
              </a:ext>
            </a:extLst>
          </p:cNvPr>
          <p:cNvSpPr/>
          <p:nvPr/>
        </p:nvSpPr>
        <p:spPr bwMode="white">
          <a:xfrm>
            <a:off x="7304217" y="2924921"/>
            <a:ext cx="1676190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7F7156-6E4A-21F5-98E6-37775872C2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250709"/>
            <a:ext cx="9362240" cy="242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755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652DB-A9E2-7A0C-A64F-3D816171E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601072" cy="500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37C7B-1896-70A6-D31B-DB9558D448CA}"/>
              </a:ext>
            </a:extLst>
          </p:cNvPr>
          <p:cNvSpPr/>
          <p:nvPr/>
        </p:nvSpPr>
        <p:spPr bwMode="white">
          <a:xfrm>
            <a:off x="4847475" y="4437112"/>
            <a:ext cx="504445" cy="3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570149-3B50-22BE-F001-B5C4FDD339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840940"/>
            <a:ext cx="3327260" cy="303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475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FC0D8-9042-734A-FEE1-903EE3FEE2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20688"/>
            <a:ext cx="7670932" cy="63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6651D-575B-6DE6-BC47-9F3E563CD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9889104" cy="5008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30F92-BCF5-6B01-E236-6D0157C44FF3}"/>
              </a:ext>
            </a:extLst>
          </p:cNvPr>
          <p:cNvSpPr/>
          <p:nvPr/>
        </p:nvSpPr>
        <p:spPr bwMode="white">
          <a:xfrm>
            <a:off x="1199456" y="4293096"/>
            <a:ext cx="504056" cy="44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8A9B4-4DA2-DC7C-47D8-33A996F546CE}"/>
              </a:ext>
            </a:extLst>
          </p:cNvPr>
          <p:cNvSpPr/>
          <p:nvPr/>
        </p:nvSpPr>
        <p:spPr bwMode="white">
          <a:xfrm>
            <a:off x="3287688" y="5157192"/>
            <a:ext cx="1009523" cy="4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E04373-25DF-AD86-0E1E-24DDE1E5DC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3645024"/>
            <a:ext cx="2646294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35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4E176-46B2-5631-E9C2-097C3B3F3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08" y="630980"/>
            <a:ext cx="8141528" cy="624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B551C-D82F-2CF4-7344-7BF55D75ADCB}"/>
              </a:ext>
            </a:extLst>
          </p:cNvPr>
          <p:cNvSpPr/>
          <p:nvPr/>
        </p:nvSpPr>
        <p:spPr bwMode="white">
          <a:xfrm>
            <a:off x="1919536" y="2852936"/>
            <a:ext cx="563237" cy="37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0929C-E5CA-13B2-BA2C-BFB5C4FEC250}"/>
              </a:ext>
            </a:extLst>
          </p:cNvPr>
          <p:cNvSpPr/>
          <p:nvPr/>
        </p:nvSpPr>
        <p:spPr bwMode="white">
          <a:xfrm>
            <a:off x="2977770" y="4941168"/>
            <a:ext cx="131803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C3B987-70A5-A67B-7116-ECA0771A5794}"/>
              </a:ext>
            </a:extLst>
          </p:cNvPr>
          <p:cNvSpPr/>
          <p:nvPr/>
        </p:nvSpPr>
        <p:spPr bwMode="white">
          <a:xfrm>
            <a:off x="2351584" y="6298278"/>
            <a:ext cx="1800199" cy="37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EA415BE-CEBD-950C-35A9-0E82AA8EA5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2684562"/>
            <a:ext cx="3475906" cy="361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33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5E3E5-1A95-54CA-BEA5-F34C87F5F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54234"/>
            <a:ext cx="7646548" cy="650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960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B91F4-EF81-0AEF-55FD-29FEBBA2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16860"/>
            <a:ext cx="9745088" cy="469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030FA-0EBA-861C-0F22-9EA9903DB3F4}"/>
              </a:ext>
            </a:extLst>
          </p:cNvPr>
          <p:cNvSpPr/>
          <p:nvPr/>
        </p:nvSpPr>
        <p:spPr bwMode="white">
          <a:xfrm>
            <a:off x="10056440" y="4869160"/>
            <a:ext cx="419047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725144"/>
            <a:ext cx="3257143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2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6CA47-BC4A-3654-5280-B64A5AE52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095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3101C-9C45-DCE8-A1B0-FF6555AA7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00810"/>
            <a:ext cx="7680848" cy="630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3BC624-CD8B-D90A-34E2-0C0267F1DD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189668"/>
            <a:ext cx="7731978" cy="569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5094538"/>
            <a:ext cx="2238242" cy="17634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B596A-0CCA-566D-8AC1-E9117940DBEC}"/>
              </a:ext>
            </a:extLst>
          </p:cNvPr>
          <p:cNvSpPr/>
          <p:nvPr/>
        </p:nvSpPr>
        <p:spPr bwMode="white">
          <a:xfrm>
            <a:off x="2711624" y="5301208"/>
            <a:ext cx="2232248" cy="37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81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3B251-EC02-0A9E-0E54-B3694720D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10177136" cy="403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8758A-C0CC-6719-63C5-DADE835D12DC}"/>
              </a:ext>
            </a:extLst>
          </p:cNvPr>
          <p:cNvSpPr/>
          <p:nvPr/>
        </p:nvSpPr>
        <p:spPr bwMode="white">
          <a:xfrm>
            <a:off x="1991544" y="2132856"/>
            <a:ext cx="2704761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71" y="2023264"/>
            <a:ext cx="3648402" cy="285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0A916-C20A-248A-5304-D1CF5FEE1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20688"/>
            <a:ext cx="84984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3AE0F-9432-7265-9CF2-946D3FAFC1E6}"/>
              </a:ext>
            </a:extLst>
          </p:cNvPr>
          <p:cNvSpPr/>
          <p:nvPr/>
        </p:nvSpPr>
        <p:spPr bwMode="white">
          <a:xfrm>
            <a:off x="6414508" y="3880688"/>
            <a:ext cx="404689" cy="26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C8DC3-704A-A434-89A6-314F04E3434A}"/>
              </a:ext>
            </a:extLst>
          </p:cNvPr>
          <p:cNvSpPr/>
          <p:nvPr/>
        </p:nvSpPr>
        <p:spPr bwMode="white">
          <a:xfrm>
            <a:off x="2637404" y="5297101"/>
            <a:ext cx="831862" cy="35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3D5EF17-9F64-2B04-1581-2601867C3C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5074944"/>
            <a:ext cx="6864768" cy="178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347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DA0D1-FCA0-5DBD-5F04-6594FB0BF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0669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D1811-DDEB-F2F2-3ADF-1BC5C2EE7E2F}"/>
              </a:ext>
            </a:extLst>
          </p:cNvPr>
          <p:cNvSpPr/>
          <p:nvPr/>
        </p:nvSpPr>
        <p:spPr bwMode="white">
          <a:xfrm>
            <a:off x="9531098" y="3334455"/>
            <a:ext cx="303830" cy="30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3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2024-08-12T07:03:25Z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