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EDF6827-7564-BED9-3D7D-BDB34F367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3014662"/>
            <a:ext cx="931545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CDD012-A930-93D3-8C6D-9D3EE74888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87910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19E486-E7B3-BB50-A342-D5BF2D2BF011}"/>
              </a:ext>
            </a:extLst>
          </p:cNvPr>
          <p:cNvSpPr/>
          <p:nvPr/>
        </p:nvSpPr>
        <p:spPr bwMode="white">
          <a:xfrm>
            <a:off x="8722427" y="4358465"/>
            <a:ext cx="294585" cy="34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417F1-195E-8AFF-E77C-C22C36C48A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7808416" cy="6027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620297-0807-51DA-5AF8-5081B50891E7}"/>
              </a:ext>
            </a:extLst>
          </p:cNvPr>
          <p:cNvSpPr/>
          <p:nvPr/>
        </p:nvSpPr>
        <p:spPr bwMode="white">
          <a:xfrm>
            <a:off x="7849726" y="3964832"/>
            <a:ext cx="406513" cy="40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89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60EE66-A51A-7FFC-9941-C43987E1BE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9667994" cy="5507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1533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0DC1A0-E820-91F9-3458-BD9B6C9CD8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84247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76371B-9E91-4CA9-133A-27139764A9DB}"/>
              </a:ext>
            </a:extLst>
          </p:cNvPr>
          <p:cNvSpPr/>
          <p:nvPr/>
        </p:nvSpPr>
        <p:spPr bwMode="white">
          <a:xfrm>
            <a:off x="5614716" y="2636913"/>
            <a:ext cx="1489396" cy="44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DAB61C-9390-2A89-E42C-67ECBCF91EF1}"/>
              </a:ext>
            </a:extLst>
          </p:cNvPr>
          <p:cNvSpPr/>
          <p:nvPr/>
        </p:nvSpPr>
        <p:spPr bwMode="white">
          <a:xfrm>
            <a:off x="7836062" y="2564904"/>
            <a:ext cx="1068250" cy="50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75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1C6665-3E37-1492-CC36-CA181489CD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82367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7F5411-AFA7-DC32-3962-D1A66329FCF8}"/>
              </a:ext>
            </a:extLst>
          </p:cNvPr>
          <p:cNvSpPr/>
          <p:nvPr/>
        </p:nvSpPr>
        <p:spPr bwMode="white">
          <a:xfrm>
            <a:off x="5341866" y="5723076"/>
            <a:ext cx="457596" cy="31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6A774A-FFAC-781F-F57E-D91AAFCFF9F5}"/>
              </a:ext>
            </a:extLst>
          </p:cNvPr>
          <p:cNvSpPr/>
          <p:nvPr/>
        </p:nvSpPr>
        <p:spPr bwMode="white">
          <a:xfrm>
            <a:off x="6671074" y="5715804"/>
            <a:ext cx="472123" cy="31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972A47-EE87-28A4-4535-1CAF53760675}"/>
              </a:ext>
            </a:extLst>
          </p:cNvPr>
          <p:cNvSpPr/>
          <p:nvPr/>
        </p:nvSpPr>
        <p:spPr bwMode="white">
          <a:xfrm>
            <a:off x="7818696" y="5661248"/>
            <a:ext cx="941600" cy="38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884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AC7F3E-3322-93BD-6B29-A3BFFA44BC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606" y="980728"/>
            <a:ext cx="9687946" cy="5295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586436-D465-87C2-40AE-D5A023C57377}"/>
              </a:ext>
            </a:extLst>
          </p:cNvPr>
          <p:cNvSpPr/>
          <p:nvPr/>
        </p:nvSpPr>
        <p:spPr bwMode="white">
          <a:xfrm>
            <a:off x="5974426" y="2041414"/>
            <a:ext cx="1273702" cy="52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0C7C5C-AAE4-2274-5D2A-8A317CB08F8C}"/>
              </a:ext>
            </a:extLst>
          </p:cNvPr>
          <p:cNvSpPr/>
          <p:nvPr/>
        </p:nvSpPr>
        <p:spPr bwMode="white">
          <a:xfrm>
            <a:off x="6096000" y="4725144"/>
            <a:ext cx="1224136" cy="53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333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6E5A39-1D14-2E4E-9BF0-1E233EB193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595074"/>
            <a:ext cx="7959058" cy="6268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766342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BEF0A5-F210-FCD2-10C7-A8D5AA21FC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693" y="671174"/>
            <a:ext cx="8550278" cy="5497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7ACA32-5FB1-165B-1303-5E5E2F589598}"/>
              </a:ext>
            </a:extLst>
          </p:cNvPr>
          <p:cNvSpPr/>
          <p:nvPr/>
        </p:nvSpPr>
        <p:spPr bwMode="white">
          <a:xfrm>
            <a:off x="6672064" y="715540"/>
            <a:ext cx="1080988" cy="57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96BF4-9570-62FB-9E21-735E999C360E}"/>
              </a:ext>
            </a:extLst>
          </p:cNvPr>
          <p:cNvSpPr/>
          <p:nvPr/>
        </p:nvSpPr>
        <p:spPr bwMode="white">
          <a:xfrm>
            <a:off x="5303912" y="2438344"/>
            <a:ext cx="957702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197A3C-577B-5B98-7B6C-8ADB21E2C634}"/>
              </a:ext>
            </a:extLst>
          </p:cNvPr>
          <p:cNvSpPr/>
          <p:nvPr/>
        </p:nvSpPr>
        <p:spPr bwMode="white">
          <a:xfrm>
            <a:off x="8760296" y="2438345"/>
            <a:ext cx="498971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76ED40-B952-9343-8E10-80352AE596F6}"/>
              </a:ext>
            </a:extLst>
          </p:cNvPr>
          <p:cNvSpPr/>
          <p:nvPr/>
        </p:nvSpPr>
        <p:spPr bwMode="white">
          <a:xfrm>
            <a:off x="2351584" y="3243864"/>
            <a:ext cx="507019" cy="37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96EA1B-522A-6143-C7DA-B2774B268767}"/>
              </a:ext>
            </a:extLst>
          </p:cNvPr>
          <p:cNvSpPr/>
          <p:nvPr/>
        </p:nvSpPr>
        <p:spPr bwMode="white">
          <a:xfrm>
            <a:off x="4223792" y="5589240"/>
            <a:ext cx="346060" cy="346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085ACC6-122C-F308-132E-914C0C9AFE3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91441" y="5183534"/>
            <a:ext cx="4752530" cy="1708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957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2024-08-11T01:37:52Z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