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10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DCA820-95AF-085D-121A-92E7D2F5B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3052762"/>
            <a:ext cx="83439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341AC-4144-C8F8-EDA1-15699DFA5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9931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977E9-C1B2-4A94-2DB2-C44E9E3772BA}"/>
              </a:ext>
            </a:extLst>
          </p:cNvPr>
          <p:cNvSpPr/>
          <p:nvPr/>
        </p:nvSpPr>
        <p:spPr bwMode="white">
          <a:xfrm>
            <a:off x="9130516" y="2654533"/>
            <a:ext cx="341008" cy="3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2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4402F-9428-8C07-6C63-F39CF82093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80728"/>
            <a:ext cx="9889104" cy="388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8669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9DF3E-0420-E5A9-50F5-9A7131D40A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833332" cy="561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480B0D-8E64-2B9C-D4FE-F83CEBB508F5}"/>
              </a:ext>
            </a:extLst>
          </p:cNvPr>
          <p:cNvSpPr/>
          <p:nvPr/>
        </p:nvSpPr>
        <p:spPr bwMode="white">
          <a:xfrm>
            <a:off x="9696400" y="198884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90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F7A70-F8F2-C9EF-E6BA-4614B1D0F8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9745088" cy="458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5903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12DA0-1B3A-9C6D-1DB2-A178D2FFE7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87800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6D8E1B-BF2E-38FB-59B2-44CD3E839C00}"/>
              </a:ext>
            </a:extLst>
          </p:cNvPr>
          <p:cNvSpPr/>
          <p:nvPr/>
        </p:nvSpPr>
        <p:spPr bwMode="white">
          <a:xfrm>
            <a:off x="8975299" y="2677118"/>
            <a:ext cx="294216" cy="34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15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989AA-32A3-40EE-5440-C878F80660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193404" cy="605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5CB56-2ABC-0F0B-EB1F-A1B78DB80C6A}"/>
              </a:ext>
            </a:extLst>
          </p:cNvPr>
          <p:cNvSpPr/>
          <p:nvPr/>
        </p:nvSpPr>
        <p:spPr bwMode="white">
          <a:xfrm>
            <a:off x="8809340" y="3140968"/>
            <a:ext cx="383003" cy="37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72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00773-A6F7-C7D3-A0A8-261DD87AF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48680"/>
            <a:ext cx="7382142" cy="643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53AE7-8234-1102-19BB-44F995E0E724}"/>
              </a:ext>
            </a:extLst>
          </p:cNvPr>
          <p:cNvSpPr/>
          <p:nvPr/>
        </p:nvSpPr>
        <p:spPr bwMode="white">
          <a:xfrm>
            <a:off x="3257872" y="1340768"/>
            <a:ext cx="893912" cy="47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131D0A-0A29-AF0B-8419-9E79E2B9B0E2}"/>
              </a:ext>
            </a:extLst>
          </p:cNvPr>
          <p:cNvSpPr/>
          <p:nvPr/>
        </p:nvSpPr>
        <p:spPr bwMode="white">
          <a:xfrm>
            <a:off x="2783632" y="2725460"/>
            <a:ext cx="677262" cy="47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C55AD5-F600-6777-0CA2-59E9F19BBCD6}"/>
              </a:ext>
            </a:extLst>
          </p:cNvPr>
          <p:cNvSpPr/>
          <p:nvPr/>
        </p:nvSpPr>
        <p:spPr bwMode="white">
          <a:xfrm>
            <a:off x="5445299" y="3429000"/>
            <a:ext cx="787688" cy="38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68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884ED-A9C0-B8CE-44D4-9221095249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78582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87245-FBD1-2EF2-2C41-B943CECAF4CF}"/>
              </a:ext>
            </a:extLst>
          </p:cNvPr>
          <p:cNvSpPr/>
          <p:nvPr/>
        </p:nvSpPr>
        <p:spPr bwMode="white">
          <a:xfrm>
            <a:off x="7747088" y="3150746"/>
            <a:ext cx="325694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15CC6C-9A57-8909-93DB-8C52DED0CCAE}"/>
              </a:ext>
            </a:extLst>
          </p:cNvPr>
          <p:cNvSpPr/>
          <p:nvPr/>
        </p:nvSpPr>
        <p:spPr bwMode="white">
          <a:xfrm>
            <a:off x="1199456" y="3879044"/>
            <a:ext cx="4032448" cy="38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85B333-1069-04E2-59FA-B58DA24F5FE7}"/>
              </a:ext>
            </a:extLst>
          </p:cNvPr>
          <p:cNvSpPr/>
          <p:nvPr/>
        </p:nvSpPr>
        <p:spPr bwMode="white">
          <a:xfrm>
            <a:off x="5015880" y="4614278"/>
            <a:ext cx="2808312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140A8A-8003-55C0-8300-293EF57A51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4509120"/>
            <a:ext cx="6720752" cy="197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908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2024-08-11T01:40:51Z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