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4" d="100"/>
          <a:sy n="154" d="100"/>
        </p:scale>
        <p:origin x="168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8DF018-BD29-28F9-3D65-A8D77A4314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3024187"/>
            <a:ext cx="76295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38351-0461-537D-0A35-2CC1388584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818586"/>
            <a:ext cx="6914284" cy="6039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23CB93-3F3B-24EE-D16A-045CFE06F9A8}"/>
              </a:ext>
            </a:extLst>
          </p:cNvPr>
          <p:cNvSpPr/>
          <p:nvPr/>
        </p:nvSpPr>
        <p:spPr bwMode="white">
          <a:xfrm>
            <a:off x="8130092" y="1484784"/>
            <a:ext cx="414180" cy="3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57976-D8E4-49C3-77B7-49DABD259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721832"/>
            <a:ext cx="6747580" cy="6136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97B91-A565-451C-02D5-4E6FACEAB8B7}"/>
              </a:ext>
            </a:extLst>
          </p:cNvPr>
          <p:cNvSpPr/>
          <p:nvPr/>
        </p:nvSpPr>
        <p:spPr bwMode="white">
          <a:xfrm>
            <a:off x="4871864" y="2708920"/>
            <a:ext cx="244428" cy="32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71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02A0D-C722-2338-BFAB-45F5C001FE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38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310F71-BAEC-B5A3-BB67-314083B637F9}"/>
              </a:ext>
            </a:extLst>
          </p:cNvPr>
          <p:cNvSpPr/>
          <p:nvPr/>
        </p:nvSpPr>
        <p:spPr bwMode="white">
          <a:xfrm>
            <a:off x="3042716" y="3123368"/>
            <a:ext cx="1165985" cy="42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35FA3B-BE8A-BBDA-0594-90CAAC0F0B07}"/>
              </a:ext>
            </a:extLst>
          </p:cNvPr>
          <p:cNvSpPr/>
          <p:nvPr/>
        </p:nvSpPr>
        <p:spPr bwMode="white">
          <a:xfrm>
            <a:off x="7567850" y="2924944"/>
            <a:ext cx="2632606" cy="6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F2924E-D287-2A9A-7852-95455764ED3D}"/>
              </a:ext>
            </a:extLst>
          </p:cNvPr>
          <p:cNvSpPr/>
          <p:nvPr/>
        </p:nvSpPr>
        <p:spPr bwMode="white">
          <a:xfrm>
            <a:off x="5879976" y="5013176"/>
            <a:ext cx="1224136" cy="57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22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30398-D62F-2063-B82E-D4A6711E9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C9820C-FBBC-1E0D-CE02-76915ECB4B28}"/>
              </a:ext>
            </a:extLst>
          </p:cNvPr>
          <p:cNvSpPr/>
          <p:nvPr/>
        </p:nvSpPr>
        <p:spPr bwMode="white">
          <a:xfrm>
            <a:off x="6872380" y="4037656"/>
            <a:ext cx="1455868" cy="54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D4D31E-3C8C-338A-66AE-78437BFCEB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4653136"/>
            <a:ext cx="7536832" cy="2115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221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5EDB2-3516-2088-07D3-F1C0AF7B2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275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A06228-6E90-5590-40CB-93209F22217B}"/>
              </a:ext>
            </a:extLst>
          </p:cNvPr>
          <p:cNvSpPr/>
          <p:nvPr/>
        </p:nvSpPr>
        <p:spPr bwMode="white">
          <a:xfrm>
            <a:off x="8332789" y="1037271"/>
            <a:ext cx="1114285" cy="44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864674-2B79-A403-A2BA-EF4929429E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216" y="3587240"/>
            <a:ext cx="9362240" cy="262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529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36275-C730-FFA2-AB64-8889BFD6A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4025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5790A1-2EF3-1785-4667-33D787D229FC}"/>
              </a:ext>
            </a:extLst>
          </p:cNvPr>
          <p:cNvSpPr/>
          <p:nvPr/>
        </p:nvSpPr>
        <p:spPr bwMode="white">
          <a:xfrm>
            <a:off x="7795102" y="3478757"/>
            <a:ext cx="530656" cy="36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D3D0BE-49F7-7719-EE4D-0B9AC1335848}"/>
              </a:ext>
            </a:extLst>
          </p:cNvPr>
          <p:cNvSpPr/>
          <p:nvPr/>
        </p:nvSpPr>
        <p:spPr bwMode="white">
          <a:xfrm>
            <a:off x="6103634" y="5147029"/>
            <a:ext cx="538948" cy="36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D59A2C-71BA-AA4A-2CE7-8FAD80BD16B8}"/>
              </a:ext>
            </a:extLst>
          </p:cNvPr>
          <p:cNvSpPr/>
          <p:nvPr/>
        </p:nvSpPr>
        <p:spPr bwMode="white">
          <a:xfrm>
            <a:off x="4105380" y="5977015"/>
            <a:ext cx="804276" cy="37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C1317FB-CEF1-EC77-6A0C-6DAE8BA06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937964"/>
            <a:ext cx="2346110" cy="216023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16EF954-6588-03B0-11EE-A0650D0A1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7307" y="3271462"/>
            <a:ext cx="195723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79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05597-C9FA-C037-5CE9-1041F6195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7799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8830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B43C7-B244-8B64-A97B-48ACD02AC1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05" y="871770"/>
            <a:ext cx="10371590" cy="573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6AD7FA-B04B-229A-EF3A-EDA3C85E5BBF}"/>
              </a:ext>
            </a:extLst>
          </p:cNvPr>
          <p:cNvSpPr/>
          <p:nvPr/>
        </p:nvSpPr>
        <p:spPr bwMode="white">
          <a:xfrm>
            <a:off x="983432" y="980728"/>
            <a:ext cx="928903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4B01BCE-E9F5-2A2A-4703-B8C0281EB79E}"/>
              </a:ext>
            </a:extLst>
          </p:cNvPr>
          <p:cNvSpPr/>
          <p:nvPr/>
        </p:nvSpPr>
        <p:spPr bwMode="white">
          <a:xfrm>
            <a:off x="839416" y="2410759"/>
            <a:ext cx="6696744" cy="5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E5C4743-8F9D-6C91-A9D1-CBAD08A7C993}"/>
              </a:ext>
            </a:extLst>
          </p:cNvPr>
          <p:cNvSpPr/>
          <p:nvPr/>
        </p:nvSpPr>
        <p:spPr bwMode="white">
          <a:xfrm>
            <a:off x="682590" y="3270659"/>
            <a:ext cx="5701442" cy="58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0709B60-E4A4-1154-97E6-E4A6434624FD}"/>
              </a:ext>
            </a:extLst>
          </p:cNvPr>
          <p:cNvSpPr/>
          <p:nvPr/>
        </p:nvSpPr>
        <p:spPr bwMode="white">
          <a:xfrm>
            <a:off x="6454821" y="3252895"/>
            <a:ext cx="3240360" cy="48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550C5F22-5FBD-D36E-FD86-7AF16E84CC0D}"/>
              </a:ext>
            </a:extLst>
          </p:cNvPr>
          <p:cNvSpPr/>
          <p:nvPr/>
        </p:nvSpPr>
        <p:spPr bwMode="white">
          <a:xfrm>
            <a:off x="9765970" y="3252894"/>
            <a:ext cx="506494" cy="48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12B826-C3A7-0BF0-A603-27BA862E93A5}"/>
              </a:ext>
            </a:extLst>
          </p:cNvPr>
          <p:cNvSpPr/>
          <p:nvPr/>
        </p:nvSpPr>
        <p:spPr bwMode="white">
          <a:xfrm>
            <a:off x="910205" y="4175067"/>
            <a:ext cx="9433048" cy="188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16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6" grpId="0" animBg="1"/>
      <p:bldP spid="28" grpId="0" animBg="1"/>
      <p:bldP spid="31" grpId="0" animBg="1"/>
      <p:bldP spid="42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2024-08-11T02:43:23Z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