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F906CFF-3EEE-1234-4FE4-C1B53BFB1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2986087"/>
            <a:ext cx="62769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092E7-F825-3D28-9B37-546F8CAB3A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800000" cy="3632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801B5F-B7AF-418D-E861-949B0E26630F}"/>
              </a:ext>
            </a:extLst>
          </p:cNvPr>
          <p:cNvSpPr/>
          <p:nvPr/>
        </p:nvSpPr>
        <p:spPr bwMode="white">
          <a:xfrm>
            <a:off x="3863752" y="2789642"/>
            <a:ext cx="6895322" cy="63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244557-8DFD-1698-2FDE-B1ABC4D1757E}"/>
              </a:ext>
            </a:extLst>
          </p:cNvPr>
          <p:cNvSpPr/>
          <p:nvPr/>
        </p:nvSpPr>
        <p:spPr bwMode="white">
          <a:xfrm>
            <a:off x="2066122" y="3806766"/>
            <a:ext cx="1980952" cy="5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24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77F30-BDFF-D412-7B8A-462E3C130D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113584"/>
            <a:ext cx="10800000" cy="354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756E6-2F1D-3639-1236-3A675CD34A53}"/>
              </a:ext>
            </a:extLst>
          </p:cNvPr>
          <p:cNvSpPr/>
          <p:nvPr/>
        </p:nvSpPr>
        <p:spPr bwMode="white">
          <a:xfrm>
            <a:off x="2810138" y="5905409"/>
            <a:ext cx="1152380" cy="49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AFC6575-BB43-9656-3118-E760C8475F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688" y="548680"/>
            <a:ext cx="6048672" cy="274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2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6ACBD-33AD-C3F7-720E-55A13E7A6E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77207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5BDF48-8382-B567-12D6-D1A5E34AA2AA}"/>
              </a:ext>
            </a:extLst>
          </p:cNvPr>
          <p:cNvSpPr/>
          <p:nvPr/>
        </p:nvSpPr>
        <p:spPr bwMode="white">
          <a:xfrm>
            <a:off x="7902840" y="1514390"/>
            <a:ext cx="279144" cy="30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73A40-802E-9AE1-3F47-3BA72B9A05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0347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2AE916-C3D3-AF46-F6D4-9EE0D373BB18}"/>
              </a:ext>
            </a:extLst>
          </p:cNvPr>
          <p:cNvSpPr/>
          <p:nvPr/>
        </p:nvSpPr>
        <p:spPr bwMode="white">
          <a:xfrm>
            <a:off x="9502593" y="2579093"/>
            <a:ext cx="327413" cy="38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30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F1340-F23A-9C4C-C671-671D1C9429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63890"/>
            <a:ext cx="10800000" cy="256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51D7FE-6840-1A15-0F27-C78BDD88E712}"/>
              </a:ext>
            </a:extLst>
          </p:cNvPr>
          <p:cNvSpPr/>
          <p:nvPr/>
        </p:nvSpPr>
        <p:spPr bwMode="white">
          <a:xfrm>
            <a:off x="10087035" y="1989105"/>
            <a:ext cx="457142" cy="41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49CAE-44B5-CFE2-2C04-365BADBBA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595" y="723507"/>
            <a:ext cx="8070798" cy="609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31A1E1-23EF-C071-2EB8-6183578B5B3D}"/>
              </a:ext>
            </a:extLst>
          </p:cNvPr>
          <p:cNvSpPr/>
          <p:nvPr/>
        </p:nvSpPr>
        <p:spPr bwMode="white">
          <a:xfrm>
            <a:off x="7381316" y="3900642"/>
            <a:ext cx="1098306" cy="46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16D36C-C553-C882-720C-9D72E2DC629C}"/>
              </a:ext>
            </a:extLst>
          </p:cNvPr>
          <p:cNvSpPr/>
          <p:nvPr/>
        </p:nvSpPr>
        <p:spPr bwMode="white">
          <a:xfrm>
            <a:off x="6189606" y="4490190"/>
            <a:ext cx="986513" cy="45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C8B451-6E16-D951-C025-9D300C6C7CBC}"/>
              </a:ext>
            </a:extLst>
          </p:cNvPr>
          <p:cNvSpPr/>
          <p:nvPr/>
        </p:nvSpPr>
        <p:spPr bwMode="white">
          <a:xfrm>
            <a:off x="8616280" y="5796086"/>
            <a:ext cx="648072" cy="32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43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F676F-8E58-44D1-6ED9-6C9BE3596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9889104" cy="3839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37D95F4-9FA5-B89C-6699-4370933C36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349432"/>
            <a:ext cx="9024992" cy="2508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AEC6557-1493-5C04-96BE-D4FD496267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9038" y="4349432"/>
            <a:ext cx="4036962" cy="2442454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5BF1212-19BD-01BA-B682-1EB3A121A2CA}"/>
              </a:ext>
            </a:extLst>
          </p:cNvPr>
          <p:cNvSpPr/>
          <p:nvPr/>
        </p:nvSpPr>
        <p:spPr bwMode="white">
          <a:xfrm>
            <a:off x="6096000" y="6309320"/>
            <a:ext cx="3028571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35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F0E01-346E-6722-D925-9B246B8D79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7645700" cy="6040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F1040-749B-0827-569C-C564F1AF1FD3}"/>
              </a:ext>
            </a:extLst>
          </p:cNvPr>
          <p:cNvSpPr/>
          <p:nvPr/>
        </p:nvSpPr>
        <p:spPr bwMode="white">
          <a:xfrm>
            <a:off x="7412528" y="5532700"/>
            <a:ext cx="1563792" cy="41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8B72B4-01EE-4B3D-A314-549EEA107074}"/>
              </a:ext>
            </a:extLst>
          </p:cNvPr>
          <p:cNvSpPr/>
          <p:nvPr/>
        </p:nvSpPr>
        <p:spPr bwMode="white">
          <a:xfrm>
            <a:off x="2842788" y="6200824"/>
            <a:ext cx="804940" cy="32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20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C597C-06E5-A502-ED81-6E2E8304A1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9741466" cy="5589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2B9E697-5ED9-4FEC-4DD2-CE5D75BE38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3356992"/>
            <a:ext cx="21145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92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4471D-B340-3290-0A44-758841A3E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052736"/>
            <a:ext cx="10033120" cy="4040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DB1128-1641-1BFC-E0FC-6FC77059B72F}"/>
              </a:ext>
            </a:extLst>
          </p:cNvPr>
          <p:cNvSpPr/>
          <p:nvPr/>
        </p:nvSpPr>
        <p:spPr bwMode="white">
          <a:xfrm>
            <a:off x="7176120" y="1124744"/>
            <a:ext cx="1368152" cy="63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7B172F-90FC-8DDF-C821-C1F9B2794FFB}"/>
              </a:ext>
            </a:extLst>
          </p:cNvPr>
          <p:cNvSpPr/>
          <p:nvPr/>
        </p:nvSpPr>
        <p:spPr bwMode="white">
          <a:xfrm>
            <a:off x="3843881" y="1968474"/>
            <a:ext cx="1316015" cy="52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C56AC2-66F4-C70F-A73D-F5A7B5EE2854}"/>
              </a:ext>
            </a:extLst>
          </p:cNvPr>
          <p:cNvSpPr/>
          <p:nvPr/>
        </p:nvSpPr>
        <p:spPr bwMode="white">
          <a:xfrm>
            <a:off x="1991544" y="4437112"/>
            <a:ext cx="882608" cy="54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36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2024-08-11T02:04:32Z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