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2" r:id="rId2"/>
    <p:sldId id="331" r:id="rId3"/>
    <p:sldId id="336" r:id="rId4"/>
    <p:sldId id="330" r:id="rId5"/>
    <p:sldId id="328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E67CF4-5493-E4BC-2986-3A445F2C0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986087"/>
            <a:ext cx="62865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09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A1F155C-0E6B-B484-D228-62ED2AC2A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66787"/>
            <a:ext cx="8124825" cy="49244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29130-764B-ECE0-1473-018ED1BE2398}"/>
              </a:ext>
            </a:extLst>
          </p:cNvPr>
          <p:cNvSpPr/>
          <p:nvPr/>
        </p:nvSpPr>
        <p:spPr bwMode="white">
          <a:xfrm>
            <a:off x="8544272" y="2492896"/>
            <a:ext cx="548785" cy="53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211AB0-8036-961D-583B-BD3337D8D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96752"/>
            <a:ext cx="7962304" cy="296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83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6BBE4-55E4-7F09-A984-0D2524ABB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80" y="563507"/>
            <a:ext cx="9359840" cy="326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6B2A4B-082C-7115-5DA8-3FA1B1F16B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717032"/>
            <a:ext cx="9359840" cy="318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4AC2E-DEAA-E318-DCB3-685ED98B024B}"/>
              </a:ext>
            </a:extLst>
          </p:cNvPr>
          <p:cNvSpPr/>
          <p:nvPr/>
        </p:nvSpPr>
        <p:spPr bwMode="white">
          <a:xfrm>
            <a:off x="4583832" y="4653136"/>
            <a:ext cx="552380" cy="51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EC8564-4B9B-AB3B-B752-FFA222D4B0F6}"/>
              </a:ext>
            </a:extLst>
          </p:cNvPr>
          <p:cNvSpPr/>
          <p:nvPr/>
        </p:nvSpPr>
        <p:spPr bwMode="white">
          <a:xfrm>
            <a:off x="5663952" y="5373216"/>
            <a:ext cx="153757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4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97D75-E5BA-ECA1-EE41-0BC9BF46C9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888801"/>
            <a:ext cx="9889104" cy="169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1B661-988E-4C8E-D4AB-4BF251BCA688}"/>
              </a:ext>
            </a:extLst>
          </p:cNvPr>
          <p:cNvSpPr/>
          <p:nvPr/>
        </p:nvSpPr>
        <p:spPr bwMode="white">
          <a:xfrm>
            <a:off x="6456040" y="1960424"/>
            <a:ext cx="3028571" cy="44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50C365-C107-EB67-B1DB-4192C0D6D0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681926"/>
            <a:ext cx="3384720" cy="391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5C9EDCC-B8F1-7D19-BEF8-8EE6AD600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852936"/>
            <a:ext cx="33528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8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82EB9-8584-B7B8-B6AF-1949E609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383" y="776100"/>
            <a:ext cx="9695234" cy="3250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4C4F2-E066-F2CD-4EEA-C859EDBABABF}"/>
              </a:ext>
            </a:extLst>
          </p:cNvPr>
          <p:cNvSpPr/>
          <p:nvPr/>
        </p:nvSpPr>
        <p:spPr bwMode="white">
          <a:xfrm>
            <a:off x="8193848" y="2674319"/>
            <a:ext cx="2438094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6EA70-C8A6-7AED-9F0E-2494C434D95D}"/>
              </a:ext>
            </a:extLst>
          </p:cNvPr>
          <p:cNvSpPr/>
          <p:nvPr/>
        </p:nvSpPr>
        <p:spPr bwMode="white">
          <a:xfrm>
            <a:off x="1775521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07841C-4277-62BD-5B76-2794629CE8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23" y="3131633"/>
            <a:ext cx="4560334" cy="376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58CC532-17E0-A582-4984-48EA3B8A33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812" y="3239527"/>
            <a:ext cx="3988376" cy="312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1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