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24" r:id="rId2"/>
    <p:sldId id="360" r:id="rId3"/>
    <p:sldId id="357" r:id="rId4"/>
    <p:sldId id="356" r:id="rId5"/>
    <p:sldId id="355" r:id="rId6"/>
    <p:sldId id="352" r:id="rId7"/>
    <p:sldId id="351" r:id="rId8"/>
    <p:sldId id="348" r:id="rId9"/>
    <p:sldId id="347" r:id="rId10"/>
    <p:sldId id="346" r:id="rId11"/>
    <p:sldId id="345" r:id="rId12"/>
    <p:sldId id="343" r:id="rId13"/>
    <p:sldId id="340" r:id="rId14"/>
    <p:sldId id="339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BDD8A-B2AD-43BC-AB5F-AEB166ED0B5F}" type="datetimeFigureOut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C292A-05DE-4BF2-8825-FE54C56363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616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C292A-05DE-4BF2-8825-FE54C563633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026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8470E-9BC0-1B50-B775-27EC37776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924944"/>
            <a:ext cx="10800000" cy="974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BB337-1E48-8087-1160-809F025E09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9462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A41DF4-510C-6934-6B73-8526DAEA794E}"/>
              </a:ext>
            </a:extLst>
          </p:cNvPr>
          <p:cNvSpPr/>
          <p:nvPr/>
        </p:nvSpPr>
        <p:spPr bwMode="white">
          <a:xfrm>
            <a:off x="9894694" y="3589062"/>
            <a:ext cx="280669" cy="27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4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492116-4157-993C-9733-B3BC5D506D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4F7E7C6-54F4-AADC-4EC6-FD7ACADC52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17859"/>
            <a:ext cx="10800000" cy="3417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AD138-7792-029B-5E35-7604A098BADB}"/>
              </a:ext>
            </a:extLst>
          </p:cNvPr>
          <p:cNvSpPr/>
          <p:nvPr/>
        </p:nvSpPr>
        <p:spPr bwMode="white">
          <a:xfrm>
            <a:off x="10372190" y="2341957"/>
            <a:ext cx="295238" cy="3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722D2A-FC9E-FC8A-7027-254F364978D0}"/>
              </a:ext>
            </a:extLst>
          </p:cNvPr>
          <p:cNvSpPr/>
          <p:nvPr/>
        </p:nvSpPr>
        <p:spPr bwMode="white">
          <a:xfrm>
            <a:off x="10353142" y="4451639"/>
            <a:ext cx="333333" cy="2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71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DA9A3-17B7-D2B9-CFB7-AD64D92166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0800000" cy="493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CA416-B05C-8F37-42B6-301689F8DAF3}"/>
              </a:ext>
            </a:extLst>
          </p:cNvPr>
          <p:cNvSpPr/>
          <p:nvPr/>
        </p:nvSpPr>
        <p:spPr bwMode="white">
          <a:xfrm>
            <a:off x="10083558" y="2537414"/>
            <a:ext cx="304761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7644FF-AB76-DFD7-C945-69308DF4BA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3861048"/>
            <a:ext cx="3899710" cy="2538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792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77D51-CC08-4BEA-2F59-6B690C7016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800000" cy="354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C9DAF2-8A36-D60A-6EE4-A653DE80FA88}"/>
              </a:ext>
            </a:extLst>
          </p:cNvPr>
          <p:cNvSpPr/>
          <p:nvPr/>
        </p:nvSpPr>
        <p:spPr bwMode="white">
          <a:xfrm>
            <a:off x="10246622" y="2497130"/>
            <a:ext cx="266666" cy="2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A66E18-0662-D37B-03C9-798B93C442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3573016"/>
            <a:ext cx="3832014" cy="340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506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1FAE9-2F30-ABCE-8009-9EB0D82F2C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0CF29F-9475-315C-2BBD-B92EE50E098B}"/>
              </a:ext>
            </a:extLst>
          </p:cNvPr>
          <p:cNvSpPr/>
          <p:nvPr/>
        </p:nvSpPr>
        <p:spPr bwMode="white">
          <a:xfrm>
            <a:off x="10415238" y="3145305"/>
            <a:ext cx="266666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A1F691-CA93-5936-A573-07E00CA9AB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330236"/>
            <a:ext cx="3377980" cy="3546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414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B60CB-056B-7190-A760-2D035E526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0514368" cy="531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0F6BC-DBBC-4774-AF53-91DD8B218165}"/>
              </a:ext>
            </a:extLst>
          </p:cNvPr>
          <p:cNvSpPr/>
          <p:nvPr/>
        </p:nvSpPr>
        <p:spPr bwMode="white">
          <a:xfrm>
            <a:off x="9709484" y="2204864"/>
            <a:ext cx="295238" cy="29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0F533F-890F-0BCB-6703-13C581BFF8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3861048"/>
            <a:ext cx="5280592" cy="280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635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55AFD-B81B-BB2F-735F-48AEF6E99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3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7DE760-B8EE-589B-46A1-344F395F2FB6}"/>
              </a:ext>
            </a:extLst>
          </p:cNvPr>
          <p:cNvSpPr/>
          <p:nvPr/>
        </p:nvSpPr>
        <p:spPr bwMode="white">
          <a:xfrm>
            <a:off x="9748571" y="5959550"/>
            <a:ext cx="828571" cy="2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42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B7A09-BD43-D378-875A-F7D09A7ED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512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2D0386-BA4E-6A3D-C0FA-6C3AB5B997C4}"/>
              </a:ext>
            </a:extLst>
          </p:cNvPr>
          <p:cNvSpPr/>
          <p:nvPr/>
        </p:nvSpPr>
        <p:spPr bwMode="white">
          <a:xfrm>
            <a:off x="7725993" y="1026229"/>
            <a:ext cx="649663" cy="75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04E859-F5C2-8642-932B-9353D3446786}"/>
              </a:ext>
            </a:extLst>
          </p:cNvPr>
          <p:cNvSpPr/>
          <p:nvPr/>
        </p:nvSpPr>
        <p:spPr bwMode="white">
          <a:xfrm>
            <a:off x="2026868" y="4872234"/>
            <a:ext cx="857142" cy="30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58EC1F-FA0B-5D85-4FFA-105C399C27B2}"/>
              </a:ext>
            </a:extLst>
          </p:cNvPr>
          <p:cNvSpPr/>
          <p:nvPr/>
        </p:nvSpPr>
        <p:spPr bwMode="white">
          <a:xfrm>
            <a:off x="7141154" y="4872234"/>
            <a:ext cx="857142" cy="30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13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1BF02-C1F7-5341-C455-D7F34AF5C7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1210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DF6AC-B71A-5720-6F81-A5ED2B89C277}"/>
              </a:ext>
            </a:extLst>
          </p:cNvPr>
          <p:cNvSpPr/>
          <p:nvPr/>
        </p:nvSpPr>
        <p:spPr bwMode="white">
          <a:xfrm>
            <a:off x="4138408" y="3186418"/>
            <a:ext cx="587239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0758A6-A366-8343-13DE-46A25275D03D}"/>
              </a:ext>
            </a:extLst>
          </p:cNvPr>
          <p:cNvSpPr/>
          <p:nvPr/>
        </p:nvSpPr>
        <p:spPr bwMode="white">
          <a:xfrm>
            <a:off x="4159892" y="3687956"/>
            <a:ext cx="5385417" cy="28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8D9A95-AD46-858D-CB1F-FE5E6EEED054}"/>
              </a:ext>
            </a:extLst>
          </p:cNvPr>
          <p:cNvSpPr/>
          <p:nvPr/>
        </p:nvSpPr>
        <p:spPr bwMode="white">
          <a:xfrm>
            <a:off x="2634501" y="4218154"/>
            <a:ext cx="279296" cy="24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E80E7B-74D7-9F9A-1702-3539E7202152}"/>
              </a:ext>
            </a:extLst>
          </p:cNvPr>
          <p:cNvSpPr/>
          <p:nvPr/>
        </p:nvSpPr>
        <p:spPr bwMode="white">
          <a:xfrm>
            <a:off x="7819398" y="4748352"/>
            <a:ext cx="594401" cy="23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8531C3-3A99-2F26-DC6F-1CD3ECB8B88A}"/>
              </a:ext>
            </a:extLst>
          </p:cNvPr>
          <p:cNvSpPr/>
          <p:nvPr/>
        </p:nvSpPr>
        <p:spPr bwMode="white">
          <a:xfrm>
            <a:off x="3794658" y="6317451"/>
            <a:ext cx="451171" cy="20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43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9F74B-B70C-4A93-052A-22E1CDCE29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1670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7CB98D-F49A-9A4B-5383-C68DD8CCAB8C}"/>
              </a:ext>
            </a:extLst>
          </p:cNvPr>
          <p:cNvSpPr/>
          <p:nvPr/>
        </p:nvSpPr>
        <p:spPr bwMode="white">
          <a:xfrm>
            <a:off x="6255799" y="6264832"/>
            <a:ext cx="358625" cy="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96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27B6A-5EA3-4E20-A557-4E517920B2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9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227EB7-1C5F-155E-70B4-9C111083032F}"/>
              </a:ext>
            </a:extLst>
          </p:cNvPr>
          <p:cNvSpPr/>
          <p:nvPr/>
        </p:nvSpPr>
        <p:spPr bwMode="white">
          <a:xfrm>
            <a:off x="9158095" y="2315705"/>
            <a:ext cx="1238095" cy="36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43228A-FC76-5447-BCB7-86F46518C5AC}"/>
              </a:ext>
            </a:extLst>
          </p:cNvPr>
          <p:cNvSpPr/>
          <p:nvPr/>
        </p:nvSpPr>
        <p:spPr bwMode="white">
          <a:xfrm>
            <a:off x="7586666" y="3030948"/>
            <a:ext cx="857143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589CB7-9C6D-DEBC-9E91-113ADDEA4976}"/>
              </a:ext>
            </a:extLst>
          </p:cNvPr>
          <p:cNvSpPr/>
          <p:nvPr/>
        </p:nvSpPr>
        <p:spPr bwMode="white">
          <a:xfrm>
            <a:off x="2710476" y="3698508"/>
            <a:ext cx="457142" cy="2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5D1DFE-5774-5C1A-64E7-486CD79B41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640" y="3984605"/>
            <a:ext cx="6432720" cy="275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387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D88AD9-2B56-868F-ABBF-27B16D1B94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800000" cy="4151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46725-3B7C-0663-B8C8-E7103C062247}"/>
              </a:ext>
            </a:extLst>
          </p:cNvPr>
          <p:cNvSpPr/>
          <p:nvPr/>
        </p:nvSpPr>
        <p:spPr bwMode="white">
          <a:xfrm>
            <a:off x="1460328" y="2401887"/>
            <a:ext cx="419047" cy="36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78317C-7ACD-A2BA-4EDF-F02EEC7A458A}"/>
              </a:ext>
            </a:extLst>
          </p:cNvPr>
          <p:cNvSpPr/>
          <p:nvPr/>
        </p:nvSpPr>
        <p:spPr bwMode="white">
          <a:xfrm>
            <a:off x="1469852" y="3098581"/>
            <a:ext cx="771428" cy="35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CCFD71-8196-955F-9A40-B00F9B4B5905}"/>
              </a:ext>
            </a:extLst>
          </p:cNvPr>
          <p:cNvSpPr/>
          <p:nvPr/>
        </p:nvSpPr>
        <p:spPr bwMode="white">
          <a:xfrm>
            <a:off x="5974614" y="3833450"/>
            <a:ext cx="323809" cy="27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17559D7-EA4A-EA29-4460-C75C42C7B0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7863" y="1052736"/>
            <a:ext cx="13430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96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818BA-08D2-BF4B-584F-BE4557A27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EF4FE9-89CB-C465-91D6-C3D98638CF27}"/>
              </a:ext>
            </a:extLst>
          </p:cNvPr>
          <p:cNvSpPr/>
          <p:nvPr/>
        </p:nvSpPr>
        <p:spPr bwMode="white">
          <a:xfrm>
            <a:off x="3320000" y="2458641"/>
            <a:ext cx="400000" cy="2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24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FD766-D35A-CB1F-AFA8-ED8DFC62C9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3928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9CD046-96BA-340C-9DAA-2E59796FCFC5}"/>
              </a:ext>
            </a:extLst>
          </p:cNvPr>
          <p:cNvSpPr/>
          <p:nvPr/>
        </p:nvSpPr>
        <p:spPr bwMode="white">
          <a:xfrm>
            <a:off x="2025766" y="5017522"/>
            <a:ext cx="2749490" cy="25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DD9049-F991-FD20-73BA-CDD82FF4D280}"/>
              </a:ext>
            </a:extLst>
          </p:cNvPr>
          <p:cNvSpPr/>
          <p:nvPr/>
        </p:nvSpPr>
        <p:spPr bwMode="white">
          <a:xfrm>
            <a:off x="4796142" y="5017522"/>
            <a:ext cx="4371602" cy="29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3C8183-00BB-1F41-A422-7F727ECE8E57}"/>
              </a:ext>
            </a:extLst>
          </p:cNvPr>
          <p:cNvSpPr/>
          <p:nvPr/>
        </p:nvSpPr>
        <p:spPr bwMode="white">
          <a:xfrm>
            <a:off x="2012024" y="5512469"/>
            <a:ext cx="4371602" cy="29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D145C2C-5567-6322-6B58-0D9F0C50D0BA}"/>
              </a:ext>
            </a:extLst>
          </p:cNvPr>
          <p:cNvSpPr/>
          <p:nvPr/>
        </p:nvSpPr>
        <p:spPr bwMode="white">
          <a:xfrm>
            <a:off x="2025766" y="6047906"/>
            <a:ext cx="5557802" cy="58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0D460-0ADE-A3C7-DCE0-EECD98D3F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2937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A8ABB5-1D9F-20E6-D27A-82CC1AAEED4F}"/>
              </a:ext>
            </a:extLst>
          </p:cNvPr>
          <p:cNvSpPr/>
          <p:nvPr/>
        </p:nvSpPr>
        <p:spPr bwMode="white">
          <a:xfrm>
            <a:off x="2236283" y="4733857"/>
            <a:ext cx="743551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9EB338-D6A5-A8DB-BF74-C02693B769A4}"/>
              </a:ext>
            </a:extLst>
          </p:cNvPr>
          <p:cNvSpPr/>
          <p:nvPr/>
        </p:nvSpPr>
        <p:spPr bwMode="white">
          <a:xfrm>
            <a:off x="2250911" y="5525945"/>
            <a:ext cx="7492897" cy="110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80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F2BE6-CF8C-22CE-45EC-49912C36B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4825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1A83B5E-68FE-CA1A-A7D4-07F874E242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941168"/>
            <a:ext cx="37433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689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AE546-172F-AF8A-ADAD-AD1829B522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0506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EF3C8-EB14-F14D-712E-3DE28BC9C77C}"/>
              </a:ext>
            </a:extLst>
          </p:cNvPr>
          <p:cNvSpPr/>
          <p:nvPr/>
        </p:nvSpPr>
        <p:spPr bwMode="white">
          <a:xfrm>
            <a:off x="1308020" y="969672"/>
            <a:ext cx="6053421" cy="106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AFD4E2-21E6-A19B-74EF-AECF0FAFFCE6}"/>
              </a:ext>
            </a:extLst>
          </p:cNvPr>
          <p:cNvSpPr/>
          <p:nvPr/>
        </p:nvSpPr>
        <p:spPr bwMode="white">
          <a:xfrm>
            <a:off x="7536160" y="944066"/>
            <a:ext cx="3024336" cy="1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35A756-2A28-FD04-B21B-8C8533350FCD}"/>
              </a:ext>
            </a:extLst>
          </p:cNvPr>
          <p:cNvSpPr/>
          <p:nvPr/>
        </p:nvSpPr>
        <p:spPr bwMode="white">
          <a:xfrm>
            <a:off x="1308020" y="2166318"/>
            <a:ext cx="4859988" cy="134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71113D4-BA30-C96F-8492-2000BCA93D29}"/>
              </a:ext>
            </a:extLst>
          </p:cNvPr>
          <p:cNvSpPr/>
          <p:nvPr/>
        </p:nvSpPr>
        <p:spPr bwMode="white">
          <a:xfrm>
            <a:off x="1308021" y="3726391"/>
            <a:ext cx="8820428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A543ED-4914-34B5-2AA9-CEF6803B5ADD}"/>
              </a:ext>
            </a:extLst>
          </p:cNvPr>
          <p:cNvSpPr/>
          <p:nvPr/>
        </p:nvSpPr>
        <p:spPr bwMode="white">
          <a:xfrm>
            <a:off x="10163901" y="3726390"/>
            <a:ext cx="396596" cy="30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F35360-F3F7-AA59-4A7A-6AC04D11B671}"/>
              </a:ext>
            </a:extLst>
          </p:cNvPr>
          <p:cNvSpPr/>
          <p:nvPr/>
        </p:nvSpPr>
        <p:spPr bwMode="white">
          <a:xfrm>
            <a:off x="1372742" y="4296499"/>
            <a:ext cx="2923058" cy="41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FBD6E8E-B870-E234-87D2-E204316DB574}"/>
              </a:ext>
            </a:extLst>
          </p:cNvPr>
          <p:cNvSpPr/>
          <p:nvPr/>
        </p:nvSpPr>
        <p:spPr bwMode="white">
          <a:xfrm>
            <a:off x="1343472" y="5029405"/>
            <a:ext cx="9155467" cy="167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20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A8C1A-C038-CF05-3524-62FF6A1219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F58123-33D6-30EA-74FA-0D71CD8EB106}"/>
              </a:ext>
            </a:extLst>
          </p:cNvPr>
          <p:cNvSpPr/>
          <p:nvPr/>
        </p:nvSpPr>
        <p:spPr bwMode="white">
          <a:xfrm>
            <a:off x="4720000" y="2383082"/>
            <a:ext cx="1352380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B139AE-5F64-E42D-CB18-743BA49BCCE7}"/>
              </a:ext>
            </a:extLst>
          </p:cNvPr>
          <p:cNvSpPr/>
          <p:nvPr/>
        </p:nvSpPr>
        <p:spPr bwMode="white">
          <a:xfrm>
            <a:off x="2815238" y="4386564"/>
            <a:ext cx="247619" cy="7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AC2EA5-78C3-0F22-2BC1-589E50071D77}"/>
              </a:ext>
            </a:extLst>
          </p:cNvPr>
          <p:cNvSpPr/>
          <p:nvPr/>
        </p:nvSpPr>
        <p:spPr bwMode="white">
          <a:xfrm>
            <a:off x="2739047" y="4405645"/>
            <a:ext cx="780952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26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012C3-59AC-6256-AAC3-80D2885AF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3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B0B14D-A038-234E-9508-E7BDFF995C5E}"/>
              </a:ext>
            </a:extLst>
          </p:cNvPr>
          <p:cNvSpPr/>
          <p:nvPr/>
        </p:nvSpPr>
        <p:spPr bwMode="white">
          <a:xfrm>
            <a:off x="9729523" y="1590115"/>
            <a:ext cx="819047" cy="35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6C8100-5912-B017-9339-00D89B9804CE}"/>
              </a:ext>
            </a:extLst>
          </p:cNvPr>
          <p:cNvSpPr/>
          <p:nvPr/>
        </p:nvSpPr>
        <p:spPr bwMode="white">
          <a:xfrm>
            <a:off x="6167619" y="2276021"/>
            <a:ext cx="361904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0D2B9F-3219-EC12-A0C2-6598534005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148" y="2060848"/>
            <a:ext cx="3698846" cy="3637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109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24D1A-9C51-281C-0290-8495990BC1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0885DD-4267-66F9-5225-75AE615627A2}"/>
              </a:ext>
            </a:extLst>
          </p:cNvPr>
          <p:cNvSpPr/>
          <p:nvPr/>
        </p:nvSpPr>
        <p:spPr bwMode="white">
          <a:xfrm>
            <a:off x="10748571" y="1668213"/>
            <a:ext cx="390476" cy="33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12D3D6-F2FA-4749-857E-CC11B0DDDE9E}"/>
              </a:ext>
            </a:extLst>
          </p:cNvPr>
          <p:cNvSpPr/>
          <p:nvPr/>
        </p:nvSpPr>
        <p:spPr bwMode="white">
          <a:xfrm>
            <a:off x="1158095" y="2336565"/>
            <a:ext cx="342857" cy="353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1C9EC2-1546-3E22-A760-9D5368A5F00E}"/>
              </a:ext>
            </a:extLst>
          </p:cNvPr>
          <p:cNvSpPr/>
          <p:nvPr/>
        </p:nvSpPr>
        <p:spPr bwMode="white">
          <a:xfrm>
            <a:off x="4034285" y="2336565"/>
            <a:ext cx="847619" cy="34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BC3D62-E8D3-A12A-1B8C-FC68568B77DA}"/>
              </a:ext>
            </a:extLst>
          </p:cNvPr>
          <p:cNvSpPr/>
          <p:nvPr/>
        </p:nvSpPr>
        <p:spPr bwMode="white">
          <a:xfrm>
            <a:off x="8653333" y="2985822"/>
            <a:ext cx="2504761" cy="38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434545-119A-64EF-5928-FCFE1E16BF53}"/>
              </a:ext>
            </a:extLst>
          </p:cNvPr>
          <p:cNvSpPr/>
          <p:nvPr/>
        </p:nvSpPr>
        <p:spPr bwMode="white">
          <a:xfrm>
            <a:off x="1129523" y="3673270"/>
            <a:ext cx="771428" cy="36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4830CC4-4A6C-8A3A-50A1-AD3FB1067C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367737"/>
            <a:ext cx="8160912" cy="3481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574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64ABF-F791-4DCE-D92C-8F57B118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A0D4CB-8CED-2042-F303-B5B51A91D3EB}"/>
              </a:ext>
            </a:extLst>
          </p:cNvPr>
          <p:cNvSpPr/>
          <p:nvPr/>
        </p:nvSpPr>
        <p:spPr bwMode="white">
          <a:xfrm>
            <a:off x="1948571" y="2334550"/>
            <a:ext cx="790476" cy="36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6CE6C-3314-4461-B1D1-AF5EF8D5594E}"/>
              </a:ext>
            </a:extLst>
          </p:cNvPr>
          <p:cNvSpPr/>
          <p:nvPr/>
        </p:nvSpPr>
        <p:spPr bwMode="white">
          <a:xfrm>
            <a:off x="6243809" y="3087826"/>
            <a:ext cx="847619" cy="28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EA0634-2E63-DA48-A2A1-216D40CAC6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502799"/>
            <a:ext cx="3216216" cy="291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75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75752-B554-8162-204D-11557FAD35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569035-91E6-8D99-E87E-EC33D35611A4}"/>
              </a:ext>
            </a:extLst>
          </p:cNvPr>
          <p:cNvSpPr/>
          <p:nvPr/>
        </p:nvSpPr>
        <p:spPr bwMode="white">
          <a:xfrm>
            <a:off x="3139047" y="1704802"/>
            <a:ext cx="1219047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21B68F-E859-5CEF-E815-B004A7E43DF0}"/>
              </a:ext>
            </a:extLst>
          </p:cNvPr>
          <p:cNvSpPr/>
          <p:nvPr/>
        </p:nvSpPr>
        <p:spPr bwMode="white">
          <a:xfrm>
            <a:off x="4329523" y="3830098"/>
            <a:ext cx="800000" cy="3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43CA6D-309F-37F2-7A06-4A2D5656ED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068960"/>
            <a:ext cx="7008784" cy="3567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134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2E4FE-D9C0-CD81-8BEE-372D04B5D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77FE3D-E5DF-B5E6-EDE7-39DECFA961CE}"/>
              </a:ext>
            </a:extLst>
          </p:cNvPr>
          <p:cNvSpPr/>
          <p:nvPr/>
        </p:nvSpPr>
        <p:spPr bwMode="white">
          <a:xfrm>
            <a:off x="3767619" y="2508678"/>
            <a:ext cx="723809" cy="32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C13C73-4371-8C27-0941-C8698A79C24D}"/>
              </a:ext>
            </a:extLst>
          </p:cNvPr>
          <p:cNvSpPr/>
          <p:nvPr/>
        </p:nvSpPr>
        <p:spPr bwMode="white">
          <a:xfrm>
            <a:off x="9967619" y="2480030"/>
            <a:ext cx="790476" cy="37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611EE9-B993-98C0-FBCF-53DA59E29978}"/>
              </a:ext>
            </a:extLst>
          </p:cNvPr>
          <p:cNvSpPr/>
          <p:nvPr/>
        </p:nvSpPr>
        <p:spPr bwMode="white">
          <a:xfrm>
            <a:off x="7634285" y="3186679"/>
            <a:ext cx="809523" cy="37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3899CA-B9E6-921D-4BFB-6E9030540F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3645024"/>
            <a:ext cx="3647492" cy="3466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929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FC672-3DFC-387E-A96D-81FC2E80F5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75595A-25A9-BC8B-2850-1531971E0F70}"/>
              </a:ext>
            </a:extLst>
          </p:cNvPr>
          <p:cNvSpPr/>
          <p:nvPr/>
        </p:nvSpPr>
        <p:spPr bwMode="white">
          <a:xfrm>
            <a:off x="8558095" y="2508186"/>
            <a:ext cx="1028571" cy="29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08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2024-08-11T03:46:06Z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