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6" r:id="rId4"/>
    <p:sldId id="334" r:id="rId5"/>
    <p:sldId id="333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1176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E2168BF-C7F6-ACC7-533A-474D4D26EA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3019425"/>
            <a:ext cx="10963275" cy="8191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73AEB7-9E25-2FE7-D6AA-32EA643FB4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08720"/>
            <a:ext cx="10465168" cy="53980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E5F67D-A991-B236-DAE0-F716D220C6EF}"/>
              </a:ext>
            </a:extLst>
          </p:cNvPr>
          <p:cNvSpPr/>
          <p:nvPr/>
        </p:nvSpPr>
        <p:spPr bwMode="white">
          <a:xfrm>
            <a:off x="10128448" y="1988840"/>
            <a:ext cx="432048" cy="491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1A00AB-C7A8-C427-0959-E8800C9D86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631354"/>
            <a:ext cx="7170086" cy="55952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EF253EF-C63F-275B-9B42-A0DEC4DCF30A}"/>
              </a:ext>
            </a:extLst>
          </p:cNvPr>
          <p:cNvSpPr/>
          <p:nvPr/>
        </p:nvSpPr>
        <p:spPr bwMode="white">
          <a:xfrm>
            <a:off x="8274827" y="2271532"/>
            <a:ext cx="278500" cy="305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5B7A022-70C5-F524-E972-2F430184410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640" y="6205876"/>
            <a:ext cx="7584848" cy="688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28653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19DD8A-EA38-4E89-5F8C-61C02CFF3E0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764704"/>
            <a:ext cx="997964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E90AEF-D7A4-6844-1B95-BC0B991ABB25}"/>
              </a:ext>
            </a:extLst>
          </p:cNvPr>
          <p:cNvSpPr/>
          <p:nvPr/>
        </p:nvSpPr>
        <p:spPr bwMode="white">
          <a:xfrm>
            <a:off x="9449411" y="4341893"/>
            <a:ext cx="413618" cy="38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1607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9880A0-A2DC-50BA-BD3F-FB9217DB33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692696"/>
            <a:ext cx="1004895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9DA1B4C-67CE-CDF7-7DAC-F0A7B73F3428}"/>
              </a:ext>
            </a:extLst>
          </p:cNvPr>
          <p:cNvSpPr/>
          <p:nvPr/>
        </p:nvSpPr>
        <p:spPr bwMode="white">
          <a:xfrm>
            <a:off x="9471640" y="4353547"/>
            <a:ext cx="363321" cy="390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5569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2024-08-11T01:24:12Z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