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B3ECD4-AF6E-E18E-8884-41497A703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976562"/>
            <a:ext cx="10620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8D027-1FCF-B639-AF17-16BEA6A97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4237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7556E-C6F5-00F1-2AF6-98DAFC0BA07E}"/>
              </a:ext>
            </a:extLst>
          </p:cNvPr>
          <p:cNvSpPr/>
          <p:nvPr/>
        </p:nvSpPr>
        <p:spPr bwMode="white">
          <a:xfrm>
            <a:off x="9320947" y="1305214"/>
            <a:ext cx="542857" cy="39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8AC52-6DE0-FDFF-855C-1BFD247245EB}"/>
              </a:ext>
            </a:extLst>
          </p:cNvPr>
          <p:cNvSpPr/>
          <p:nvPr/>
        </p:nvSpPr>
        <p:spPr bwMode="white">
          <a:xfrm>
            <a:off x="3016185" y="3328480"/>
            <a:ext cx="1095238" cy="55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BC89C-F24D-75F5-96A0-1A440FCD51DE}"/>
              </a:ext>
            </a:extLst>
          </p:cNvPr>
          <p:cNvSpPr/>
          <p:nvPr/>
        </p:nvSpPr>
        <p:spPr bwMode="white">
          <a:xfrm>
            <a:off x="7216185" y="3328480"/>
            <a:ext cx="1095238" cy="55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88FFD7-4EA0-5737-CD2C-D5B5AEF5070A}"/>
              </a:ext>
            </a:extLst>
          </p:cNvPr>
          <p:cNvSpPr/>
          <p:nvPr/>
        </p:nvSpPr>
        <p:spPr bwMode="white">
          <a:xfrm>
            <a:off x="2397138" y="4378288"/>
            <a:ext cx="1114285" cy="55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0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CA5B0-E5AF-230C-C623-87A16C8BC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7747838" cy="625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80193-AFC5-0E84-9209-8285B95AF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8764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3DD59-D13F-8E5A-F4C7-FBA86C4308A7}"/>
              </a:ext>
            </a:extLst>
          </p:cNvPr>
          <p:cNvSpPr/>
          <p:nvPr/>
        </p:nvSpPr>
        <p:spPr bwMode="white">
          <a:xfrm>
            <a:off x="9767140" y="4851739"/>
            <a:ext cx="1001577" cy="44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3047D-2840-55A2-F009-A6AA21452E34}"/>
              </a:ext>
            </a:extLst>
          </p:cNvPr>
          <p:cNvSpPr/>
          <p:nvPr/>
        </p:nvSpPr>
        <p:spPr bwMode="white">
          <a:xfrm>
            <a:off x="2033222" y="5784690"/>
            <a:ext cx="1010286" cy="48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2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717FA-AC65-A98A-69F5-6083A8A93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689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FEB62-8D55-E63F-A77B-A1F79ECE33C6}"/>
              </a:ext>
            </a:extLst>
          </p:cNvPr>
          <p:cNvSpPr/>
          <p:nvPr/>
        </p:nvSpPr>
        <p:spPr bwMode="white">
          <a:xfrm>
            <a:off x="5395371" y="997794"/>
            <a:ext cx="1417565" cy="42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2D0BEC-56B3-B799-CBB5-F575E710F6A1}"/>
              </a:ext>
            </a:extLst>
          </p:cNvPr>
          <p:cNvSpPr/>
          <p:nvPr/>
        </p:nvSpPr>
        <p:spPr bwMode="white">
          <a:xfrm>
            <a:off x="3257529" y="2708335"/>
            <a:ext cx="950152" cy="42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8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5BACB-4B22-791C-7868-B56C84DEF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785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4437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D0A38-2704-5A9F-DA45-60AA82C116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321152" cy="506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335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6CF71-CDC8-1241-992A-7FC0D17B4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880356" cy="603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655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0EB69-7ECC-35FB-40F5-F74A05B84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22497"/>
            <a:ext cx="9596416" cy="558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E1788-0F67-2454-47A9-4AB00C2FD766}"/>
              </a:ext>
            </a:extLst>
          </p:cNvPr>
          <p:cNvSpPr/>
          <p:nvPr/>
        </p:nvSpPr>
        <p:spPr bwMode="white">
          <a:xfrm>
            <a:off x="3071664" y="5661248"/>
            <a:ext cx="2448272" cy="48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4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3C18B-A9C0-C7BA-A9A3-F15FF360B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571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6080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2024-08-11T02:10:36Z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