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7" r:id="rId20"/>
    <p:sldId id="32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66455A-3858-659D-AAC4-F676CFB05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028950"/>
            <a:ext cx="50482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EE457-3A3C-22CF-F38F-8EE89F15C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1691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3D235-3396-17EE-3353-873CFD9EDF79}"/>
              </a:ext>
            </a:extLst>
          </p:cNvPr>
          <p:cNvSpPr/>
          <p:nvPr/>
        </p:nvSpPr>
        <p:spPr bwMode="white">
          <a:xfrm>
            <a:off x="9420305" y="958955"/>
            <a:ext cx="274912" cy="31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58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14B70-E0DE-866A-E8AF-40A605EDAD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681" y="764704"/>
            <a:ext cx="8254638" cy="607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8891D-FE89-6FAB-E3DB-8B6D403FC26F}"/>
              </a:ext>
            </a:extLst>
          </p:cNvPr>
          <p:cNvSpPr/>
          <p:nvPr/>
        </p:nvSpPr>
        <p:spPr bwMode="white">
          <a:xfrm>
            <a:off x="9202460" y="2636912"/>
            <a:ext cx="421931" cy="39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00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6640F-781F-6B43-3CA4-FC7A23393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5128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5DEBD-A6D5-7D2B-FAEB-02815578037E}"/>
              </a:ext>
            </a:extLst>
          </p:cNvPr>
          <p:cNvSpPr/>
          <p:nvPr/>
        </p:nvSpPr>
        <p:spPr bwMode="white">
          <a:xfrm>
            <a:off x="9821014" y="2792712"/>
            <a:ext cx="310384" cy="33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7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B6E57-9C87-A4AD-7F21-638F0D79F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3960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77AC8C-3FAE-9B3F-AF1F-F85A38ED88D8}"/>
              </a:ext>
            </a:extLst>
          </p:cNvPr>
          <p:cNvSpPr/>
          <p:nvPr/>
        </p:nvSpPr>
        <p:spPr bwMode="white">
          <a:xfrm>
            <a:off x="9100021" y="3224522"/>
            <a:ext cx="318368" cy="29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4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75D08-61E5-F56A-8C3E-6DCEE971FA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599" y="692696"/>
            <a:ext cx="91228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1C06A-44A9-BC8E-7F02-11D6C57F142E}"/>
              </a:ext>
            </a:extLst>
          </p:cNvPr>
          <p:cNvSpPr/>
          <p:nvPr/>
        </p:nvSpPr>
        <p:spPr bwMode="white">
          <a:xfrm>
            <a:off x="3135513" y="2511856"/>
            <a:ext cx="434419" cy="40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721D4E-0125-5F09-5BCE-4A5A3BA422D1}"/>
              </a:ext>
            </a:extLst>
          </p:cNvPr>
          <p:cNvSpPr/>
          <p:nvPr/>
        </p:nvSpPr>
        <p:spPr bwMode="white">
          <a:xfrm>
            <a:off x="4422681" y="4290770"/>
            <a:ext cx="868838" cy="39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38F4B2-2843-1341-67BC-F8B4A7F45977}"/>
              </a:ext>
            </a:extLst>
          </p:cNvPr>
          <p:cNvSpPr/>
          <p:nvPr/>
        </p:nvSpPr>
        <p:spPr bwMode="white">
          <a:xfrm>
            <a:off x="2676960" y="5956992"/>
            <a:ext cx="868838" cy="41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94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C73D4-6256-68A8-ED60-4F0BE8DF6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033120" cy="2646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4BABB3-F624-09D0-5FD8-353A376175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520077"/>
            <a:ext cx="10033120" cy="3344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001F84-28B5-5CBD-AC65-BBAAD06906EB}"/>
              </a:ext>
            </a:extLst>
          </p:cNvPr>
          <p:cNvSpPr/>
          <p:nvPr/>
        </p:nvSpPr>
        <p:spPr bwMode="white">
          <a:xfrm>
            <a:off x="1919536" y="3645024"/>
            <a:ext cx="25202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E02A508-11B5-C05D-B9EF-197660F8CB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3429000"/>
            <a:ext cx="32861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32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693C1-56A7-E86C-7634-954C30DF4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48" y="764704"/>
            <a:ext cx="9889104" cy="498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DA50D7-E083-CF55-0E43-D53F9E32D205}"/>
              </a:ext>
            </a:extLst>
          </p:cNvPr>
          <p:cNvSpPr/>
          <p:nvPr/>
        </p:nvSpPr>
        <p:spPr bwMode="white">
          <a:xfrm>
            <a:off x="5591944" y="4293096"/>
            <a:ext cx="1234755" cy="45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1E7AAB-B195-00E5-2024-E54A653C67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4653136"/>
            <a:ext cx="6960768" cy="228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225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6DB4A-F546-4752-D2F8-8095A0D67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836712"/>
            <a:ext cx="10800000" cy="28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C4607-60CF-C613-79B4-71BE866DAB00}"/>
              </a:ext>
            </a:extLst>
          </p:cNvPr>
          <p:cNvSpPr/>
          <p:nvPr/>
        </p:nvSpPr>
        <p:spPr bwMode="white">
          <a:xfrm>
            <a:off x="9420571" y="3010114"/>
            <a:ext cx="733332" cy="41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3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C55D3-4737-9799-F3A8-91A62F72B1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800000" cy="37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5D671-E9B8-E601-D540-153FCE735D3C}"/>
              </a:ext>
            </a:extLst>
          </p:cNvPr>
          <p:cNvSpPr/>
          <p:nvPr/>
        </p:nvSpPr>
        <p:spPr bwMode="white">
          <a:xfrm>
            <a:off x="4546494" y="3789040"/>
            <a:ext cx="2197577" cy="48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8CA644-CD62-D496-C2E7-2F5011E106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4301568"/>
            <a:ext cx="7728864" cy="253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405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01890-0B23-60E1-5465-28C5C63193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404664"/>
            <a:ext cx="8570674" cy="489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F71E77-F787-21F9-4AED-F0DBBE80F1EC}"/>
              </a:ext>
            </a:extLst>
          </p:cNvPr>
          <p:cNvSpPr/>
          <p:nvPr/>
        </p:nvSpPr>
        <p:spPr bwMode="white">
          <a:xfrm>
            <a:off x="3287689" y="3789040"/>
            <a:ext cx="2016224" cy="565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0B8974-0D4C-5A00-50CC-448A00E8C4BA}"/>
              </a:ext>
            </a:extLst>
          </p:cNvPr>
          <p:cNvSpPr/>
          <p:nvPr/>
        </p:nvSpPr>
        <p:spPr bwMode="white">
          <a:xfrm>
            <a:off x="8616280" y="3893141"/>
            <a:ext cx="1530388" cy="46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B0EC3E-8046-B6FD-84CC-306C86B354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4941168"/>
            <a:ext cx="6384702" cy="195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297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14DDF-26A5-4115-33F5-97F3C7DD5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6869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9AFE5D-1847-B666-4D4C-92ABEBD8B233}"/>
              </a:ext>
            </a:extLst>
          </p:cNvPr>
          <p:cNvSpPr/>
          <p:nvPr/>
        </p:nvSpPr>
        <p:spPr bwMode="white">
          <a:xfrm>
            <a:off x="8120318" y="1850114"/>
            <a:ext cx="779543" cy="35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1FBE97-3732-A4F6-B0BC-236CDA8446C3}"/>
              </a:ext>
            </a:extLst>
          </p:cNvPr>
          <p:cNvSpPr/>
          <p:nvPr/>
        </p:nvSpPr>
        <p:spPr bwMode="white">
          <a:xfrm>
            <a:off x="4480193" y="3722447"/>
            <a:ext cx="698198" cy="31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70DAFA-F32F-7494-D4EB-05BC5EA7A495}"/>
              </a:ext>
            </a:extLst>
          </p:cNvPr>
          <p:cNvSpPr/>
          <p:nvPr/>
        </p:nvSpPr>
        <p:spPr bwMode="white">
          <a:xfrm>
            <a:off x="6018942" y="4319423"/>
            <a:ext cx="698198" cy="31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F70806-98F7-4B30-B2B9-BE84AD9D8A7C}"/>
              </a:ext>
            </a:extLst>
          </p:cNvPr>
          <p:cNvSpPr/>
          <p:nvPr/>
        </p:nvSpPr>
        <p:spPr bwMode="white">
          <a:xfrm>
            <a:off x="8913418" y="4305855"/>
            <a:ext cx="372824" cy="34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E90E4D-C008-8CFE-A95C-C38D02D2C1AA}"/>
              </a:ext>
            </a:extLst>
          </p:cNvPr>
          <p:cNvSpPr/>
          <p:nvPr/>
        </p:nvSpPr>
        <p:spPr bwMode="white">
          <a:xfrm>
            <a:off x="2202573" y="4943534"/>
            <a:ext cx="332152" cy="29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26F061-8C2C-1973-F059-2B21F5B9B9C7}"/>
              </a:ext>
            </a:extLst>
          </p:cNvPr>
          <p:cNvSpPr/>
          <p:nvPr/>
        </p:nvSpPr>
        <p:spPr bwMode="white">
          <a:xfrm>
            <a:off x="4107369" y="5526942"/>
            <a:ext cx="1579420" cy="35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B55CA1-4F01-E7E0-3B24-8D7F001F8896}"/>
              </a:ext>
            </a:extLst>
          </p:cNvPr>
          <p:cNvSpPr/>
          <p:nvPr/>
        </p:nvSpPr>
        <p:spPr bwMode="white">
          <a:xfrm>
            <a:off x="6927279" y="5526942"/>
            <a:ext cx="1159145" cy="35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2EA2A-3AC0-CA2E-3CC1-BFE8BAB5C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10177136" cy="262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C58A4-7AF1-9E32-CBE4-59AD577176D1}"/>
              </a:ext>
            </a:extLst>
          </p:cNvPr>
          <p:cNvSpPr/>
          <p:nvPr/>
        </p:nvSpPr>
        <p:spPr bwMode="white">
          <a:xfrm>
            <a:off x="4727848" y="1916832"/>
            <a:ext cx="1152128" cy="59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121CB6-E8A6-765D-AE99-8472F2225A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814" y="3140968"/>
            <a:ext cx="8354128" cy="256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042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5C780-5F6D-CA2F-7FB5-56140AF16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75922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32195-15C1-C2B1-9A77-430C5EE681A4}"/>
              </a:ext>
            </a:extLst>
          </p:cNvPr>
          <p:cNvSpPr/>
          <p:nvPr/>
        </p:nvSpPr>
        <p:spPr bwMode="white">
          <a:xfrm>
            <a:off x="8798825" y="3897985"/>
            <a:ext cx="254413" cy="27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6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17F13-458E-5D97-1033-A7699751E7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19033"/>
            <a:ext cx="9457056" cy="386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8C0B4-5682-144F-62F0-BEECC41638DE}"/>
              </a:ext>
            </a:extLst>
          </p:cNvPr>
          <p:cNvSpPr/>
          <p:nvPr/>
        </p:nvSpPr>
        <p:spPr bwMode="white">
          <a:xfrm>
            <a:off x="9840416" y="3983684"/>
            <a:ext cx="432048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29C50D-820E-2D6A-D1A6-99B9D75F55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882" y="4365104"/>
            <a:ext cx="6144688" cy="238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033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AB0CB-6E59-0D10-69D0-9AC8CCF08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124744"/>
            <a:ext cx="9409200" cy="440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4103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0D0BE-0611-0BC7-BE7C-7CF3805E2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58" y="793893"/>
            <a:ext cx="90973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A4269C-F982-1833-93D2-89C6B263B49C}"/>
              </a:ext>
            </a:extLst>
          </p:cNvPr>
          <p:cNvSpPr/>
          <p:nvPr/>
        </p:nvSpPr>
        <p:spPr bwMode="white">
          <a:xfrm>
            <a:off x="1741288" y="2423447"/>
            <a:ext cx="2278353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DA8577F-B26B-9A1F-6F68-C31ED9EAB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852936"/>
            <a:ext cx="2956322" cy="366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54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FA76D-970C-20E3-500A-A67EFE6A04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7621144" cy="612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A967C-9893-1E6D-2B07-9C5701002368}"/>
              </a:ext>
            </a:extLst>
          </p:cNvPr>
          <p:cNvSpPr/>
          <p:nvPr/>
        </p:nvSpPr>
        <p:spPr bwMode="white">
          <a:xfrm>
            <a:off x="8544272" y="2204864"/>
            <a:ext cx="442014" cy="34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6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03558-4B53-B967-00A6-8E70A8AF0F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45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5330D-EBD9-C130-49CA-02A6FA99265F}"/>
              </a:ext>
            </a:extLst>
          </p:cNvPr>
          <p:cNvSpPr/>
          <p:nvPr/>
        </p:nvSpPr>
        <p:spPr bwMode="white">
          <a:xfrm>
            <a:off x="7201320" y="2883945"/>
            <a:ext cx="504761" cy="46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62EBB6-1D53-D03A-40A3-2448C723CF9E}"/>
              </a:ext>
            </a:extLst>
          </p:cNvPr>
          <p:cNvSpPr/>
          <p:nvPr/>
        </p:nvSpPr>
        <p:spPr bwMode="white">
          <a:xfrm>
            <a:off x="7334654" y="3742739"/>
            <a:ext cx="1066666" cy="46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79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DB344-DE49-8008-FEF5-49E54E0472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2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23091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2024-08-11T14:22:35Z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