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780928"/>
            <a:ext cx="6361905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0DF23-335E-DF7C-23C6-36FA0A325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2631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2557E-C273-1162-5059-7FAD721A74D9}"/>
              </a:ext>
            </a:extLst>
          </p:cNvPr>
          <p:cNvSpPr/>
          <p:nvPr/>
        </p:nvSpPr>
        <p:spPr bwMode="white">
          <a:xfrm>
            <a:off x="9646375" y="3200169"/>
            <a:ext cx="277731" cy="31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EBDB1-13BA-7788-1200-47CA67CB9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3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3B4EA-0E5C-293F-E6EB-C6683160ACA5}"/>
              </a:ext>
            </a:extLst>
          </p:cNvPr>
          <p:cNvSpPr/>
          <p:nvPr/>
        </p:nvSpPr>
        <p:spPr bwMode="white">
          <a:xfrm>
            <a:off x="9077511" y="3675375"/>
            <a:ext cx="1019047" cy="4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06F74-E603-0074-78F5-824EC1BB6B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00000" cy="45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9A2A2-6A24-8C17-6E42-2AA51D6949F9}"/>
              </a:ext>
            </a:extLst>
          </p:cNvPr>
          <p:cNvSpPr/>
          <p:nvPr/>
        </p:nvSpPr>
        <p:spPr bwMode="white">
          <a:xfrm>
            <a:off x="3745336" y="4445825"/>
            <a:ext cx="2398072" cy="51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60F31B-12C0-D350-7B7C-A3F7F6E5D2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96" y="5165905"/>
            <a:ext cx="10800000" cy="17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EA9ACF-889D-D3D0-60DD-212EBA11AD0E}"/>
              </a:ext>
            </a:extLst>
          </p:cNvPr>
          <p:cNvSpPr/>
          <p:nvPr/>
        </p:nvSpPr>
        <p:spPr bwMode="white">
          <a:xfrm>
            <a:off x="10134896" y="5481457"/>
            <a:ext cx="295238" cy="25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1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1EA66-4B7C-B295-2530-B1F3DE190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7909588" cy="599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38664-CEE3-6A92-9E9C-A75BC0A854B2}"/>
              </a:ext>
            </a:extLst>
          </p:cNvPr>
          <p:cNvSpPr/>
          <p:nvPr/>
        </p:nvSpPr>
        <p:spPr bwMode="white">
          <a:xfrm>
            <a:off x="9106772" y="2204864"/>
            <a:ext cx="373604" cy="39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85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2A323-6519-0394-D4E7-36EC6EBD1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311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1F3BA-9FD7-876A-A0D0-3E35631FADC0}"/>
              </a:ext>
            </a:extLst>
          </p:cNvPr>
          <p:cNvSpPr/>
          <p:nvPr/>
        </p:nvSpPr>
        <p:spPr bwMode="white">
          <a:xfrm>
            <a:off x="3079636" y="4015265"/>
            <a:ext cx="451679" cy="30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3FE53A-4AB6-B9DF-DA34-FC680F2F2021}"/>
              </a:ext>
            </a:extLst>
          </p:cNvPr>
          <p:cNvSpPr/>
          <p:nvPr/>
        </p:nvSpPr>
        <p:spPr bwMode="white">
          <a:xfrm>
            <a:off x="8437489" y="4015265"/>
            <a:ext cx="436104" cy="31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A2185-8C1B-2C6E-1A7A-F9210B26D6C0}"/>
              </a:ext>
            </a:extLst>
          </p:cNvPr>
          <p:cNvSpPr/>
          <p:nvPr/>
        </p:nvSpPr>
        <p:spPr bwMode="white">
          <a:xfrm>
            <a:off x="7105814" y="4716620"/>
            <a:ext cx="1728842" cy="3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E4C893-D24D-A808-1AE9-7C68DC57CDEC}"/>
              </a:ext>
            </a:extLst>
          </p:cNvPr>
          <p:cNvSpPr/>
          <p:nvPr/>
        </p:nvSpPr>
        <p:spPr bwMode="white">
          <a:xfrm>
            <a:off x="7199264" y="5449146"/>
            <a:ext cx="1744416" cy="36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891" y="939736"/>
            <a:ext cx="2064322" cy="20290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1113" y="3080506"/>
            <a:ext cx="2335542" cy="355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2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B0B2E-DAC2-3CDF-E8A2-48D52652C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18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C903B1-52F3-2869-E599-7C84F46841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564904"/>
            <a:ext cx="10800000" cy="261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06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6DE3C-51F0-63B0-F254-55220C99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00000" cy="44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202C7-7792-7452-501B-584C5CB566DC}"/>
              </a:ext>
            </a:extLst>
          </p:cNvPr>
          <p:cNvSpPr/>
          <p:nvPr/>
        </p:nvSpPr>
        <p:spPr bwMode="white">
          <a:xfrm>
            <a:off x="5018503" y="1008406"/>
            <a:ext cx="1009523" cy="4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2B5AB-7437-0272-B6AF-738D0614AF74}"/>
              </a:ext>
            </a:extLst>
          </p:cNvPr>
          <p:cNvSpPr/>
          <p:nvPr/>
        </p:nvSpPr>
        <p:spPr bwMode="white">
          <a:xfrm>
            <a:off x="9361360" y="979790"/>
            <a:ext cx="1038095" cy="4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FD1A1-39C2-4D15-BDC2-2ED44C845049}"/>
              </a:ext>
            </a:extLst>
          </p:cNvPr>
          <p:cNvSpPr/>
          <p:nvPr/>
        </p:nvSpPr>
        <p:spPr bwMode="white">
          <a:xfrm>
            <a:off x="3685170" y="3745971"/>
            <a:ext cx="523809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AC903B1-52F3-2869-E599-7C84F46841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4368627"/>
            <a:ext cx="9935904" cy="240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65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7A70D-A7D1-7E56-4D08-33F9455E0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10800000" cy="527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FE03E-576F-AB2D-83C1-997DB04F0DE4}"/>
              </a:ext>
            </a:extLst>
          </p:cNvPr>
          <p:cNvSpPr/>
          <p:nvPr/>
        </p:nvSpPr>
        <p:spPr bwMode="white">
          <a:xfrm>
            <a:off x="7206209" y="5458121"/>
            <a:ext cx="1076190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625100"/>
            <a:ext cx="2285714" cy="2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A05A9-74E6-59EE-BD6B-D8968983B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908720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ACEAC-2884-5B78-428E-2265B1FB5DBE}"/>
              </a:ext>
            </a:extLst>
          </p:cNvPr>
          <p:cNvSpPr/>
          <p:nvPr/>
        </p:nvSpPr>
        <p:spPr bwMode="white">
          <a:xfrm>
            <a:off x="2734857" y="2099421"/>
            <a:ext cx="1047619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DFE74-D2E7-AE56-53A4-EA0CF996AFE6}"/>
              </a:ext>
            </a:extLst>
          </p:cNvPr>
          <p:cNvSpPr/>
          <p:nvPr/>
        </p:nvSpPr>
        <p:spPr bwMode="white">
          <a:xfrm>
            <a:off x="5392000" y="4709438"/>
            <a:ext cx="457142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1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A466D-8DEF-0F88-F2B4-B33DDBD34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129120" cy="5006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573016"/>
            <a:ext cx="1666667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E97A9-E364-2BDA-245E-FFFFD7804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134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20553-FF3E-1E38-ED9B-BE622C0A0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800000" cy="53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05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14592-51D6-A2B8-0997-75458BD6B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800000" cy="52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21D5A5-EA06-9211-78B2-2F5DD25BAB01}"/>
              </a:ext>
            </a:extLst>
          </p:cNvPr>
          <p:cNvSpPr/>
          <p:nvPr/>
        </p:nvSpPr>
        <p:spPr bwMode="white">
          <a:xfrm>
            <a:off x="1089353" y="1128094"/>
            <a:ext cx="5078656" cy="4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D60859-4E20-A2B9-7806-815114B9F324}"/>
              </a:ext>
            </a:extLst>
          </p:cNvPr>
          <p:cNvSpPr/>
          <p:nvPr/>
        </p:nvSpPr>
        <p:spPr bwMode="white">
          <a:xfrm>
            <a:off x="6206105" y="1101664"/>
            <a:ext cx="4498408" cy="52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51ECC0-FA0D-D281-39DB-741BE0B2DA4B}"/>
              </a:ext>
            </a:extLst>
          </p:cNvPr>
          <p:cNvSpPr/>
          <p:nvPr/>
        </p:nvSpPr>
        <p:spPr bwMode="white">
          <a:xfrm>
            <a:off x="983432" y="1996052"/>
            <a:ext cx="7857142" cy="4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DC17E3B-A67F-3A21-37FA-49CC92CC89A9}"/>
              </a:ext>
            </a:extLst>
          </p:cNvPr>
          <p:cNvSpPr/>
          <p:nvPr/>
        </p:nvSpPr>
        <p:spPr bwMode="white">
          <a:xfrm>
            <a:off x="1127447" y="2924944"/>
            <a:ext cx="504056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5A868C-7723-1495-119C-15B5D704AF11}"/>
              </a:ext>
            </a:extLst>
          </p:cNvPr>
          <p:cNvSpPr/>
          <p:nvPr/>
        </p:nvSpPr>
        <p:spPr bwMode="white">
          <a:xfrm>
            <a:off x="6206103" y="2816320"/>
            <a:ext cx="4498410" cy="97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78463EF-CE97-E996-8BCE-86EAC8E9BCE8}"/>
              </a:ext>
            </a:extLst>
          </p:cNvPr>
          <p:cNvSpPr/>
          <p:nvPr/>
        </p:nvSpPr>
        <p:spPr bwMode="white">
          <a:xfrm>
            <a:off x="1132446" y="4125630"/>
            <a:ext cx="4315481" cy="103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55A868C-7723-1495-119C-15B5D704AF11}"/>
              </a:ext>
            </a:extLst>
          </p:cNvPr>
          <p:cNvSpPr/>
          <p:nvPr/>
        </p:nvSpPr>
        <p:spPr bwMode="white">
          <a:xfrm>
            <a:off x="1147230" y="5358354"/>
            <a:ext cx="6532945" cy="5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62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8" grpId="0" animBg="1"/>
      <p:bldP spid="21" grpId="0" animBg="1"/>
      <p:bldP spid="22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3E86A-E5C5-4906-4EEC-23AD1C12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" y="901023"/>
            <a:ext cx="10800000" cy="551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C64A5-ED4E-9822-9592-F7D433AB76D8}"/>
              </a:ext>
            </a:extLst>
          </p:cNvPr>
          <p:cNvSpPr/>
          <p:nvPr/>
        </p:nvSpPr>
        <p:spPr bwMode="white">
          <a:xfrm>
            <a:off x="1127448" y="1034418"/>
            <a:ext cx="7286304" cy="1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59483D-C2EA-0DE0-B86A-E5C46CC3F6B4}"/>
              </a:ext>
            </a:extLst>
          </p:cNvPr>
          <p:cNvSpPr/>
          <p:nvPr/>
        </p:nvSpPr>
        <p:spPr bwMode="white">
          <a:xfrm>
            <a:off x="1127448" y="2654229"/>
            <a:ext cx="8942488" cy="127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34F745-9436-1940-4634-EDCB4E2B0C63}"/>
              </a:ext>
            </a:extLst>
          </p:cNvPr>
          <p:cNvSpPr/>
          <p:nvPr/>
        </p:nvSpPr>
        <p:spPr bwMode="white">
          <a:xfrm>
            <a:off x="1127448" y="4293096"/>
            <a:ext cx="6350200" cy="187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3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11D89-826E-8DCD-9358-9B4DC41D1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47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558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11018-82D5-C469-4FE8-686C91252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4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CF81F-63A1-3F91-70A1-D83CF1529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682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9F74E-4041-CCDA-DFF3-AB094475491D}"/>
              </a:ext>
            </a:extLst>
          </p:cNvPr>
          <p:cNvSpPr/>
          <p:nvPr/>
        </p:nvSpPr>
        <p:spPr bwMode="white">
          <a:xfrm>
            <a:off x="9679031" y="4599565"/>
            <a:ext cx="280881" cy="32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7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7E95E-ECB1-6665-A2C1-926D0ECDD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3754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0868C-C3FA-9ED5-2DE9-6D60CDCF6D22}"/>
              </a:ext>
            </a:extLst>
          </p:cNvPr>
          <p:cNvSpPr/>
          <p:nvPr/>
        </p:nvSpPr>
        <p:spPr bwMode="white">
          <a:xfrm>
            <a:off x="10141976" y="1872391"/>
            <a:ext cx="393424" cy="35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9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1490E-9495-B26D-C6DD-DCF5005E3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A5A937-A8C2-D8CC-B20C-7EA4E6AF4A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722064"/>
            <a:ext cx="10800000" cy="2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7F859-6DAC-8F4A-FC33-047B86371A2C}"/>
              </a:ext>
            </a:extLst>
          </p:cNvPr>
          <p:cNvSpPr/>
          <p:nvPr/>
        </p:nvSpPr>
        <p:spPr bwMode="white">
          <a:xfrm>
            <a:off x="8239619" y="2708920"/>
            <a:ext cx="124075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3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200DE-BFEE-6BB4-9BF9-BF677F592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732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944D0-AC84-2E36-4E4F-63F644986ECB}"/>
              </a:ext>
            </a:extLst>
          </p:cNvPr>
          <p:cNvSpPr/>
          <p:nvPr/>
        </p:nvSpPr>
        <p:spPr bwMode="white">
          <a:xfrm>
            <a:off x="9517347" y="1957565"/>
            <a:ext cx="508251" cy="32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CB952-E7D7-9A7C-D390-D5A5A0E08D66}"/>
              </a:ext>
            </a:extLst>
          </p:cNvPr>
          <p:cNvSpPr/>
          <p:nvPr/>
        </p:nvSpPr>
        <p:spPr bwMode="white">
          <a:xfrm>
            <a:off x="6232534" y="3581729"/>
            <a:ext cx="1135010" cy="4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9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60843-FAB6-022E-BD65-B9F358817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00000" cy="53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F5C33-22B4-7A65-7AB9-A6C3BB2B5259}"/>
              </a:ext>
            </a:extLst>
          </p:cNvPr>
          <p:cNvSpPr/>
          <p:nvPr/>
        </p:nvSpPr>
        <p:spPr bwMode="white">
          <a:xfrm>
            <a:off x="10440574" y="2094265"/>
            <a:ext cx="333334" cy="3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62</cp:revision>
  <dcterms:created xsi:type="dcterms:W3CDTF">2015-09-16T06:44:00Z</dcterms:created>
  <dcterms:modified xsi:type="dcterms:W3CDTF">2024-08-12T08:44:15Z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