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29" r:id="rId19"/>
    <p:sldId id="328" r:id="rId20"/>
    <p:sldId id="326" r:id="rId21"/>
    <p:sldId id="325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22AF6-4C8C-4F4B-BA8A-FF8632B79B03}" type="datetimeFigureOut">
              <a:rPr lang="zh-CN" altLang="en-US" smtClean="0"/>
              <a:t>2024/8/11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557C9-BFE6-4CB9-9116-D512EEE7E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381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0557C9-BFE6-4CB9-9116-D512EEE7E2F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519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D27DC23-A020-4C3D-6C3E-EDC55A0D7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348880"/>
            <a:ext cx="7258050" cy="9715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649FBC9-B7D6-E73D-20B2-213B2BB6D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5637" y="3501008"/>
            <a:ext cx="58007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005A79-72C6-B3CB-CA4E-FE3C5DFC6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4023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DE8590-3DFA-769C-D044-394371E28D4D}"/>
              </a:ext>
            </a:extLst>
          </p:cNvPr>
          <p:cNvSpPr/>
          <p:nvPr/>
        </p:nvSpPr>
        <p:spPr bwMode="white">
          <a:xfrm>
            <a:off x="9535305" y="3246361"/>
            <a:ext cx="356527" cy="31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2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31AFF-941B-9AB4-B131-65ABBBA6E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5458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9D07D7-B98E-FC0F-2F61-D6D724879B20}"/>
              </a:ext>
            </a:extLst>
          </p:cNvPr>
          <p:cNvSpPr/>
          <p:nvPr/>
        </p:nvSpPr>
        <p:spPr bwMode="white">
          <a:xfrm>
            <a:off x="9757559" y="1761901"/>
            <a:ext cx="311460" cy="33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55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9C005-9B3C-F165-2003-9AE9884BCA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47954"/>
            <a:ext cx="8279976" cy="607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94840-8BF6-8176-B9D8-B340A8F2C78F}"/>
              </a:ext>
            </a:extLst>
          </p:cNvPr>
          <p:cNvSpPr/>
          <p:nvPr/>
        </p:nvSpPr>
        <p:spPr bwMode="white">
          <a:xfrm>
            <a:off x="9221226" y="3441386"/>
            <a:ext cx="475174" cy="34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09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E83B9-7A97-1715-A73B-6A7ECC21B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7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425C74-BCC9-BCB3-CD4B-8A488BDE45A9}"/>
              </a:ext>
            </a:extLst>
          </p:cNvPr>
          <p:cNvSpPr/>
          <p:nvPr/>
        </p:nvSpPr>
        <p:spPr bwMode="white">
          <a:xfrm>
            <a:off x="10310265" y="2115003"/>
            <a:ext cx="371428" cy="37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78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CDB0E-C044-2A50-F72B-50C0FDAC2D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57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FC53A3-5270-A7EE-903D-4E2791AC6B93}"/>
              </a:ext>
            </a:extLst>
          </p:cNvPr>
          <p:cNvSpPr/>
          <p:nvPr/>
        </p:nvSpPr>
        <p:spPr bwMode="white">
          <a:xfrm>
            <a:off x="10310265" y="2042268"/>
            <a:ext cx="352380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75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FBEE1-2926-52B5-52F8-89DC7D13D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479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17830E-BDC3-18EC-2B0B-790495EBDA0D}"/>
              </a:ext>
            </a:extLst>
          </p:cNvPr>
          <p:cNvSpPr/>
          <p:nvPr/>
        </p:nvSpPr>
        <p:spPr bwMode="white">
          <a:xfrm>
            <a:off x="2129312" y="3953760"/>
            <a:ext cx="3238095" cy="4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7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2895A-C1D4-36FA-5BCF-6A0A94B97B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10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26F348-FCC9-13AA-FD0D-F17ECCFEB8CA}"/>
              </a:ext>
            </a:extLst>
          </p:cNvPr>
          <p:cNvSpPr/>
          <p:nvPr/>
        </p:nvSpPr>
        <p:spPr bwMode="white">
          <a:xfrm>
            <a:off x="8305852" y="1995992"/>
            <a:ext cx="2155389" cy="48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D0F116-033E-4146-8EAF-7B96583BB600}"/>
              </a:ext>
            </a:extLst>
          </p:cNvPr>
          <p:cNvSpPr/>
          <p:nvPr/>
        </p:nvSpPr>
        <p:spPr bwMode="white">
          <a:xfrm>
            <a:off x="2063619" y="3902158"/>
            <a:ext cx="401219" cy="41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82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1DACF-BD2C-5341-0614-C655D87809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23" y="649714"/>
            <a:ext cx="9889104" cy="165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790107-D4FA-F446-A0BF-B71935AD3769}"/>
              </a:ext>
            </a:extLst>
          </p:cNvPr>
          <p:cNvSpPr/>
          <p:nvPr/>
        </p:nvSpPr>
        <p:spPr bwMode="white">
          <a:xfrm>
            <a:off x="7392144" y="1614449"/>
            <a:ext cx="2232248" cy="58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4F0BF2-F63F-EDA8-7C37-BC48877BB6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348880"/>
            <a:ext cx="9889104" cy="340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FD8046-384B-5672-E994-7956FDFE9684}"/>
              </a:ext>
            </a:extLst>
          </p:cNvPr>
          <p:cNvSpPr/>
          <p:nvPr/>
        </p:nvSpPr>
        <p:spPr bwMode="white">
          <a:xfrm>
            <a:off x="2135560" y="4278745"/>
            <a:ext cx="576064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4B7121-3EEC-E307-4F63-4B5ECD6EF7C9}"/>
              </a:ext>
            </a:extLst>
          </p:cNvPr>
          <p:cNvSpPr/>
          <p:nvPr/>
        </p:nvSpPr>
        <p:spPr bwMode="white">
          <a:xfrm>
            <a:off x="6937260" y="5142841"/>
            <a:ext cx="466666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5341A0D-DE9A-65CD-81EB-8D76B1A360E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260" y="4665011"/>
            <a:ext cx="6864768" cy="2124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057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76B4E-8D40-CC6B-007C-4DA8E7E0B9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79346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C5ADCB-3C9E-3AC6-FA25-C6DEF733C2CF}"/>
              </a:ext>
            </a:extLst>
          </p:cNvPr>
          <p:cNvSpPr/>
          <p:nvPr/>
        </p:nvSpPr>
        <p:spPr bwMode="white">
          <a:xfrm>
            <a:off x="2198266" y="4347941"/>
            <a:ext cx="1987168" cy="30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60222BE-270E-B7D2-CBBF-5D7238BD94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7224" y="4157793"/>
            <a:ext cx="2722298" cy="230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96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D79C2-5CBB-C745-BBA7-37CAA199D3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20688"/>
            <a:ext cx="8563256" cy="557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306B2E8-23B0-A325-B837-4024BD4B86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5229200"/>
            <a:ext cx="7392816" cy="1706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9242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90AA5-A536-54A2-452C-22013CAB05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96271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4D0021-0B0A-E063-F3AB-444A430859DA}"/>
              </a:ext>
            </a:extLst>
          </p:cNvPr>
          <p:cNvSpPr/>
          <p:nvPr/>
        </p:nvSpPr>
        <p:spPr bwMode="white">
          <a:xfrm>
            <a:off x="2120729" y="2059914"/>
            <a:ext cx="2078463" cy="41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FE7AE7-915D-B54B-8F85-0EC42E97343F}"/>
              </a:ext>
            </a:extLst>
          </p:cNvPr>
          <p:cNvSpPr/>
          <p:nvPr/>
        </p:nvSpPr>
        <p:spPr bwMode="white">
          <a:xfrm>
            <a:off x="3988437" y="2841182"/>
            <a:ext cx="882916" cy="41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30A06D-F8A0-0AF2-530F-791E456D6D37}"/>
              </a:ext>
            </a:extLst>
          </p:cNvPr>
          <p:cNvSpPr/>
          <p:nvPr/>
        </p:nvSpPr>
        <p:spPr bwMode="white">
          <a:xfrm>
            <a:off x="6170260" y="2832690"/>
            <a:ext cx="1010260" cy="40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709088-DEFD-1CBB-6362-E51A8B19CD4E}"/>
              </a:ext>
            </a:extLst>
          </p:cNvPr>
          <p:cNvSpPr/>
          <p:nvPr/>
        </p:nvSpPr>
        <p:spPr bwMode="white">
          <a:xfrm>
            <a:off x="4455364" y="5176493"/>
            <a:ext cx="959322" cy="39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2A4F79-FD4C-82A0-390E-D8A14DFEA74E}"/>
              </a:ext>
            </a:extLst>
          </p:cNvPr>
          <p:cNvSpPr/>
          <p:nvPr/>
        </p:nvSpPr>
        <p:spPr bwMode="white">
          <a:xfrm>
            <a:off x="6908854" y="5151017"/>
            <a:ext cx="1034754" cy="44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24C46-047E-C3DF-88C2-40A1A3F3E0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800000" cy="46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EBEBD6-5A51-CFED-769C-443605825D68}"/>
              </a:ext>
            </a:extLst>
          </p:cNvPr>
          <p:cNvSpPr/>
          <p:nvPr/>
        </p:nvSpPr>
        <p:spPr bwMode="white">
          <a:xfrm>
            <a:off x="5474487" y="1979997"/>
            <a:ext cx="1038095" cy="4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BDC8BF-5660-EEFD-CA48-7A9D1D502CF6}"/>
              </a:ext>
            </a:extLst>
          </p:cNvPr>
          <p:cNvSpPr/>
          <p:nvPr/>
        </p:nvSpPr>
        <p:spPr bwMode="white">
          <a:xfrm>
            <a:off x="2331630" y="4781047"/>
            <a:ext cx="1028571" cy="47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20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290D9-2D6C-C657-44AF-CE45F84A8A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32" y="947853"/>
            <a:ext cx="10800000" cy="2025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8D9E0D-353F-B3C5-9121-B1FBFCFD6D5C}"/>
              </a:ext>
            </a:extLst>
          </p:cNvPr>
          <p:cNvSpPr/>
          <p:nvPr/>
        </p:nvSpPr>
        <p:spPr bwMode="white">
          <a:xfrm>
            <a:off x="9690965" y="1124745"/>
            <a:ext cx="101354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7100BB-DD39-FAFE-CA22-4DC5D2EB35AA}"/>
              </a:ext>
            </a:extLst>
          </p:cNvPr>
          <p:cNvSpPr/>
          <p:nvPr/>
        </p:nvSpPr>
        <p:spPr bwMode="white">
          <a:xfrm>
            <a:off x="1919536" y="2132856"/>
            <a:ext cx="7276190" cy="48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33EC845-6662-9287-DCD6-94FC94C52A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780928"/>
            <a:ext cx="10800000" cy="249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428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D3113-2050-ED22-9D42-A42AAA02C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1E82D7-E1F4-E326-CE1B-F8C046A4DEF7}"/>
              </a:ext>
            </a:extLst>
          </p:cNvPr>
          <p:cNvSpPr/>
          <p:nvPr/>
        </p:nvSpPr>
        <p:spPr bwMode="white">
          <a:xfrm>
            <a:off x="8015238" y="1018770"/>
            <a:ext cx="1249114" cy="46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802098-6315-3FB5-CE46-0557F64C01B7}"/>
              </a:ext>
            </a:extLst>
          </p:cNvPr>
          <p:cNvSpPr/>
          <p:nvPr/>
        </p:nvSpPr>
        <p:spPr bwMode="white">
          <a:xfrm>
            <a:off x="1824761" y="1867701"/>
            <a:ext cx="2980952" cy="46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14D14E-E03F-BEBA-658C-51379448DBDA}"/>
              </a:ext>
            </a:extLst>
          </p:cNvPr>
          <p:cNvSpPr/>
          <p:nvPr/>
        </p:nvSpPr>
        <p:spPr bwMode="white">
          <a:xfrm>
            <a:off x="3925476" y="2688591"/>
            <a:ext cx="802371" cy="99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9978F6-FD1C-F6B1-A60E-B6AD8C751E4E}"/>
              </a:ext>
            </a:extLst>
          </p:cNvPr>
          <p:cNvSpPr/>
          <p:nvPr/>
        </p:nvSpPr>
        <p:spPr bwMode="white">
          <a:xfrm>
            <a:off x="3925476" y="4043788"/>
            <a:ext cx="730364" cy="104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36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60EF7D-6FEF-B167-D505-E19D6F57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09" y="764704"/>
            <a:ext cx="83609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3B1C59-AF59-43A6-20C8-1FBDD64B5C88}"/>
              </a:ext>
            </a:extLst>
          </p:cNvPr>
          <p:cNvSpPr/>
          <p:nvPr/>
        </p:nvSpPr>
        <p:spPr bwMode="white">
          <a:xfrm>
            <a:off x="7106100" y="2691179"/>
            <a:ext cx="1880114" cy="3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52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14B6F-2DA2-693F-6587-9A75F845DF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268760"/>
            <a:ext cx="9457056" cy="2750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1453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5C33D-66BB-BF47-CA1A-F3C8DE210A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484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8623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19374-C311-F4E4-1455-78EB8A94A8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0800000" cy="405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AE5417-784D-12ED-5DA9-E75313E5D467}"/>
              </a:ext>
            </a:extLst>
          </p:cNvPr>
          <p:cNvSpPr/>
          <p:nvPr/>
        </p:nvSpPr>
        <p:spPr bwMode="white">
          <a:xfrm>
            <a:off x="7570884" y="1171407"/>
            <a:ext cx="1047619" cy="4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B8B08B-7897-EDDF-4536-7304E48D670C}"/>
              </a:ext>
            </a:extLst>
          </p:cNvPr>
          <p:cNvSpPr/>
          <p:nvPr/>
        </p:nvSpPr>
        <p:spPr bwMode="white">
          <a:xfrm>
            <a:off x="5418503" y="2000865"/>
            <a:ext cx="1047619" cy="4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A65449-6A94-5321-8D9A-E9BB0DAD8571}"/>
              </a:ext>
            </a:extLst>
          </p:cNvPr>
          <p:cNvSpPr/>
          <p:nvPr/>
        </p:nvSpPr>
        <p:spPr bwMode="white">
          <a:xfrm>
            <a:off x="3837551" y="2830323"/>
            <a:ext cx="1028571" cy="48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5F8AC9-6181-FC2A-2DC6-98CFDD74AC55}"/>
              </a:ext>
            </a:extLst>
          </p:cNvPr>
          <p:cNvSpPr/>
          <p:nvPr/>
        </p:nvSpPr>
        <p:spPr bwMode="white">
          <a:xfrm>
            <a:off x="6808978" y="3650246"/>
            <a:ext cx="4111557" cy="47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80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4BCEC-4039-4B31-025D-E8B985DE55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75" y="827999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88A524-4C8A-2DA7-9345-55731E2C5919}"/>
              </a:ext>
            </a:extLst>
          </p:cNvPr>
          <p:cNvSpPr/>
          <p:nvPr/>
        </p:nvSpPr>
        <p:spPr bwMode="white">
          <a:xfrm>
            <a:off x="4192713" y="1923237"/>
            <a:ext cx="3808954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BFC9E1-8A70-4E80-969E-7158237741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924944"/>
            <a:ext cx="4723430" cy="3469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078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1FDAE-1160-7FB5-D84D-89B8778E04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32" y="780383"/>
            <a:ext cx="10800000" cy="2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B47C08-6A91-88A1-26E6-34AADE7BA12C}"/>
              </a:ext>
            </a:extLst>
          </p:cNvPr>
          <p:cNvSpPr/>
          <p:nvPr/>
        </p:nvSpPr>
        <p:spPr bwMode="white">
          <a:xfrm>
            <a:off x="7284222" y="2566375"/>
            <a:ext cx="2085714" cy="48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A09355-2A43-7AFF-5E39-5791940E47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212976"/>
            <a:ext cx="5615844" cy="347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49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2024-08-11T14:15:50Z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