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2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B2161C7-3494-5DDD-6592-1A75B4806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2952750"/>
            <a:ext cx="77533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E271E-B1FA-1C0C-608B-3B99C21849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84028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4DFB57-6970-55A7-E7F3-744BA04E4E14}"/>
              </a:ext>
            </a:extLst>
          </p:cNvPr>
          <p:cNvSpPr/>
          <p:nvPr/>
        </p:nvSpPr>
        <p:spPr bwMode="white">
          <a:xfrm>
            <a:off x="8664485" y="1697253"/>
            <a:ext cx="355676" cy="32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09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DC747-B4CB-D90F-9D8E-6B16F0FDC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335" y="824444"/>
            <a:ext cx="8981330" cy="309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1658FF-DA51-C1D3-92C8-A6CBE9ABF8F3}"/>
              </a:ext>
            </a:extLst>
          </p:cNvPr>
          <p:cNvSpPr/>
          <p:nvPr/>
        </p:nvSpPr>
        <p:spPr bwMode="white">
          <a:xfrm>
            <a:off x="9408368" y="980728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0AE2201-2359-B49F-7F00-64B7577C13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825440"/>
            <a:ext cx="8981330" cy="3052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053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4AAE1-50A6-6081-F338-727F5F68FA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849991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748D33-7729-4F0E-4C63-D9A60ADC9C2C}"/>
              </a:ext>
            </a:extLst>
          </p:cNvPr>
          <p:cNvSpPr/>
          <p:nvPr/>
        </p:nvSpPr>
        <p:spPr bwMode="white">
          <a:xfrm>
            <a:off x="6028171" y="4617202"/>
            <a:ext cx="262343" cy="33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E3775F-0D6C-77FE-7CE6-2397D281101C}"/>
              </a:ext>
            </a:extLst>
          </p:cNvPr>
          <p:cNvSpPr/>
          <p:nvPr/>
        </p:nvSpPr>
        <p:spPr bwMode="white">
          <a:xfrm>
            <a:off x="3247334" y="5300051"/>
            <a:ext cx="1356689" cy="42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43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2024-08-11T01:47:04Z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