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9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924944"/>
            <a:ext cx="10142857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2A287-35BD-F646-9AA9-5D2E68F25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0800000" cy="52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DA6A2-83E3-09D6-B64C-5F3A5A9CF103}"/>
              </a:ext>
            </a:extLst>
          </p:cNvPr>
          <p:cNvSpPr/>
          <p:nvPr/>
        </p:nvSpPr>
        <p:spPr bwMode="white">
          <a:xfrm>
            <a:off x="3119072" y="1095201"/>
            <a:ext cx="1249947" cy="48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9365C0-9D44-B700-76E3-EFDC2071FA25}"/>
              </a:ext>
            </a:extLst>
          </p:cNvPr>
          <p:cNvSpPr/>
          <p:nvPr/>
        </p:nvSpPr>
        <p:spPr bwMode="white">
          <a:xfrm>
            <a:off x="8407115" y="1095201"/>
            <a:ext cx="1628571" cy="48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F3B654-4958-AB95-1D7F-869507A2FED3}"/>
              </a:ext>
            </a:extLst>
          </p:cNvPr>
          <p:cNvSpPr/>
          <p:nvPr/>
        </p:nvSpPr>
        <p:spPr bwMode="white">
          <a:xfrm>
            <a:off x="3359496" y="4691580"/>
            <a:ext cx="1123809" cy="47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29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71C18-AC4F-C22D-72A4-B85243DAFE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03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706042-1E05-E5BF-CF0B-DCA68936CE25}"/>
              </a:ext>
            </a:extLst>
          </p:cNvPr>
          <p:cNvSpPr/>
          <p:nvPr/>
        </p:nvSpPr>
        <p:spPr bwMode="white">
          <a:xfrm>
            <a:off x="3598262" y="2664223"/>
            <a:ext cx="4846668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F542C2-9F74-BC73-C890-BF8B49B8D2DE}"/>
              </a:ext>
            </a:extLst>
          </p:cNvPr>
          <p:cNvSpPr/>
          <p:nvPr/>
        </p:nvSpPr>
        <p:spPr bwMode="white">
          <a:xfrm>
            <a:off x="2644965" y="4367548"/>
            <a:ext cx="935478" cy="38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8E8845-1585-8193-2F70-0BB5D98A4890}"/>
              </a:ext>
            </a:extLst>
          </p:cNvPr>
          <p:cNvSpPr/>
          <p:nvPr/>
        </p:nvSpPr>
        <p:spPr bwMode="white">
          <a:xfrm>
            <a:off x="2636056" y="6035202"/>
            <a:ext cx="436556" cy="38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88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CABC0-C6DC-E369-7C0D-D7CD1E1C1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979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02C28F-9ACD-9494-78AE-C8C5797185C3}"/>
              </a:ext>
            </a:extLst>
          </p:cNvPr>
          <p:cNvSpPr/>
          <p:nvPr/>
        </p:nvSpPr>
        <p:spPr bwMode="white">
          <a:xfrm>
            <a:off x="2613888" y="2641406"/>
            <a:ext cx="8066024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289C79-4C60-BCF7-415E-49AE411D1703}"/>
              </a:ext>
            </a:extLst>
          </p:cNvPr>
          <p:cNvSpPr/>
          <p:nvPr/>
        </p:nvSpPr>
        <p:spPr bwMode="white">
          <a:xfrm>
            <a:off x="2209088" y="3478433"/>
            <a:ext cx="1909600" cy="42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BEC5F5-35BA-0D7C-0624-F3D1C330065C}"/>
              </a:ext>
            </a:extLst>
          </p:cNvPr>
          <p:cNvSpPr/>
          <p:nvPr/>
        </p:nvSpPr>
        <p:spPr bwMode="white">
          <a:xfrm>
            <a:off x="5113088" y="5134866"/>
            <a:ext cx="5566824" cy="44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901FD1-A74C-E3C7-01A7-75A9145A8B9F}"/>
              </a:ext>
            </a:extLst>
          </p:cNvPr>
          <p:cNvSpPr/>
          <p:nvPr/>
        </p:nvSpPr>
        <p:spPr bwMode="white">
          <a:xfrm>
            <a:off x="2235488" y="5980704"/>
            <a:ext cx="378400" cy="41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5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DE08A-9DAE-CC30-A45A-166E15F161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72281"/>
            <a:ext cx="10177136" cy="425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236E7-9848-C19B-D344-BD3B70C5A880}"/>
              </a:ext>
            </a:extLst>
          </p:cNvPr>
          <p:cNvSpPr/>
          <p:nvPr/>
        </p:nvSpPr>
        <p:spPr bwMode="white">
          <a:xfrm>
            <a:off x="6500952" y="2464816"/>
            <a:ext cx="4028571" cy="53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17593-9C07-FE5F-FCDE-374C42F939E8}"/>
              </a:ext>
            </a:extLst>
          </p:cNvPr>
          <p:cNvSpPr/>
          <p:nvPr/>
        </p:nvSpPr>
        <p:spPr bwMode="white">
          <a:xfrm>
            <a:off x="1919536" y="3356992"/>
            <a:ext cx="8898019" cy="4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709B21-36BD-3E1E-5AB4-274290B621E2}"/>
              </a:ext>
            </a:extLst>
          </p:cNvPr>
          <p:cNvSpPr/>
          <p:nvPr/>
        </p:nvSpPr>
        <p:spPr bwMode="white">
          <a:xfrm>
            <a:off x="2063552" y="4193771"/>
            <a:ext cx="4876190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F883372-C6DF-0D00-4365-EAAEB12A1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691" y="4633928"/>
            <a:ext cx="7440832" cy="222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875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4C2BF-26F6-933F-A668-5C9E4BFD2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829743"/>
            <a:ext cx="10800000" cy="7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939AD4-1B68-D0D5-D6B0-14C46EDED5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702552"/>
            <a:ext cx="10800000" cy="18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F227C0-0E6C-BA19-A678-2C7A493F3D38}"/>
              </a:ext>
            </a:extLst>
          </p:cNvPr>
          <p:cNvSpPr/>
          <p:nvPr/>
        </p:nvSpPr>
        <p:spPr bwMode="white">
          <a:xfrm>
            <a:off x="8986202" y="1731203"/>
            <a:ext cx="1076190" cy="4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D7ACE0-E976-BBC2-D082-49F2609B8309}"/>
              </a:ext>
            </a:extLst>
          </p:cNvPr>
          <p:cNvSpPr/>
          <p:nvPr/>
        </p:nvSpPr>
        <p:spPr bwMode="white">
          <a:xfrm>
            <a:off x="7776678" y="2772202"/>
            <a:ext cx="1028571" cy="43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F883372-C6DF-0D00-4365-EAAEB12A1EA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645024"/>
            <a:ext cx="8757764" cy="2617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655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4FBDB-7B8C-9AAB-1306-242654792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403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8FEEF-85EE-0CCC-15BE-48BDF1F33661}"/>
              </a:ext>
            </a:extLst>
          </p:cNvPr>
          <p:cNvSpPr/>
          <p:nvPr/>
        </p:nvSpPr>
        <p:spPr bwMode="white">
          <a:xfrm>
            <a:off x="5745336" y="4036717"/>
            <a:ext cx="1019047" cy="4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883372-C6DF-0D00-4365-EAAEB12A1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519324"/>
            <a:ext cx="7440832" cy="222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037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7B080-FF5E-7294-CE3F-AB9598DA9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8508316" cy="6127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766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042D6-38C7-4403-7011-F56DE5999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139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60B71-5EA8-1C55-68C7-D964F59A476C}"/>
              </a:ext>
            </a:extLst>
          </p:cNvPr>
          <p:cNvSpPr/>
          <p:nvPr/>
        </p:nvSpPr>
        <p:spPr bwMode="white">
          <a:xfrm>
            <a:off x="2543008" y="2911086"/>
            <a:ext cx="1107223" cy="41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001DBC-BEF4-9F42-A559-0A6CC708B11E}"/>
              </a:ext>
            </a:extLst>
          </p:cNvPr>
          <p:cNvSpPr/>
          <p:nvPr/>
        </p:nvSpPr>
        <p:spPr bwMode="white">
          <a:xfrm>
            <a:off x="6100045" y="5746689"/>
            <a:ext cx="1195491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7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14165-7076-4401-B04C-7C6604FD4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96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54D1E1-8317-F031-3F51-098F2420EF8A}"/>
              </a:ext>
            </a:extLst>
          </p:cNvPr>
          <p:cNvSpPr/>
          <p:nvPr/>
        </p:nvSpPr>
        <p:spPr bwMode="white">
          <a:xfrm>
            <a:off x="4900986" y="6038719"/>
            <a:ext cx="388008" cy="34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780928"/>
            <a:ext cx="2980952" cy="2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6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8A67C-D8DB-EEFB-712B-D60357142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30630"/>
            <a:ext cx="10177136" cy="471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F8323-2144-D44E-BB9D-B95F8DCAEA60}"/>
              </a:ext>
            </a:extLst>
          </p:cNvPr>
          <p:cNvSpPr/>
          <p:nvPr/>
        </p:nvSpPr>
        <p:spPr bwMode="white">
          <a:xfrm>
            <a:off x="4727848" y="4653136"/>
            <a:ext cx="1066666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93096"/>
            <a:ext cx="2980952" cy="2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73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6F3CE-9CEF-F8D6-15EC-91853BEA6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831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6195024" y="6118377"/>
            <a:ext cx="459467" cy="30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1F0EFC-85F9-9C7B-8C4E-6BF9C77E6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86" y="764704"/>
            <a:ext cx="84019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1897" y="980728"/>
            <a:ext cx="1619448" cy="18530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8495" y="2847167"/>
            <a:ext cx="1930882" cy="1829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7787" y="4825307"/>
            <a:ext cx="1541590" cy="18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5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D00B7-7E2B-F722-CECF-79FF37B35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61" y="775401"/>
            <a:ext cx="85162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1AC99-3DB1-E98C-69DB-70F0FD94E9BA}"/>
              </a:ext>
            </a:extLst>
          </p:cNvPr>
          <p:cNvSpPr/>
          <p:nvPr/>
        </p:nvSpPr>
        <p:spPr bwMode="white">
          <a:xfrm>
            <a:off x="4028700" y="3885966"/>
            <a:ext cx="4778325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5B031-38B4-7019-669B-687A870C2883}"/>
              </a:ext>
            </a:extLst>
          </p:cNvPr>
          <p:cNvSpPr/>
          <p:nvPr/>
        </p:nvSpPr>
        <p:spPr bwMode="white">
          <a:xfrm>
            <a:off x="1663065" y="4644824"/>
            <a:ext cx="5127735" cy="36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22CB6B-6277-1CB1-218C-FF29DEC629AB}"/>
              </a:ext>
            </a:extLst>
          </p:cNvPr>
          <p:cNvSpPr/>
          <p:nvPr/>
        </p:nvSpPr>
        <p:spPr bwMode="white">
          <a:xfrm>
            <a:off x="2849638" y="6162540"/>
            <a:ext cx="1697248" cy="32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221088"/>
            <a:ext cx="2389598" cy="226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0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B0C54-C994-8D11-B74F-377DD4419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2949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910C4-E330-B9F3-B765-7E5C4CED0007}"/>
              </a:ext>
            </a:extLst>
          </p:cNvPr>
          <p:cNvSpPr/>
          <p:nvPr/>
        </p:nvSpPr>
        <p:spPr bwMode="white">
          <a:xfrm>
            <a:off x="6656002" y="4301808"/>
            <a:ext cx="2871782" cy="41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E66CD9-E18E-C031-86BB-4F64E103086F}"/>
              </a:ext>
            </a:extLst>
          </p:cNvPr>
          <p:cNvSpPr/>
          <p:nvPr/>
        </p:nvSpPr>
        <p:spPr bwMode="white">
          <a:xfrm>
            <a:off x="4090475" y="5943316"/>
            <a:ext cx="836050" cy="39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4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E5360-2869-8065-BC32-E2309FA8A0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0082320" cy="3397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BAF89-C6D0-EF00-9610-BEDBC945CDDB}"/>
              </a:ext>
            </a:extLst>
          </p:cNvPr>
          <p:cNvSpPr/>
          <p:nvPr/>
        </p:nvSpPr>
        <p:spPr bwMode="white">
          <a:xfrm>
            <a:off x="8400256" y="3501008"/>
            <a:ext cx="1237707" cy="5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235" y="4152750"/>
            <a:ext cx="2202826" cy="268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3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2AD23-82E3-9189-5367-E7F54FB49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514368" cy="2882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2B8AC-2CCA-9657-DA55-08AA55886CEE}"/>
              </a:ext>
            </a:extLst>
          </p:cNvPr>
          <p:cNvSpPr/>
          <p:nvPr/>
        </p:nvSpPr>
        <p:spPr bwMode="white">
          <a:xfrm>
            <a:off x="6960096" y="2152079"/>
            <a:ext cx="1152086" cy="54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4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505058" cy="238137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3071664" y="1268760"/>
            <a:ext cx="2880320" cy="54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6176401" y="2924944"/>
            <a:ext cx="927711" cy="54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46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8704762" cy="52285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3647728" y="3212976"/>
            <a:ext cx="6832554" cy="58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2351584" y="4005064"/>
            <a:ext cx="7984682" cy="54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2467376" y="4797152"/>
            <a:ext cx="7984682" cy="54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2C9BDE-FA82-4062-D07A-F0789DF49C24}"/>
              </a:ext>
            </a:extLst>
          </p:cNvPr>
          <p:cNvSpPr/>
          <p:nvPr/>
        </p:nvSpPr>
        <p:spPr bwMode="white">
          <a:xfrm>
            <a:off x="2460520" y="5569784"/>
            <a:ext cx="1043192" cy="54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3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73D47-C093-9D90-12D1-A48DD6962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12" y="836712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883372-C6DF-0D00-4365-EAAEB12A1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68" y="3509721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94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25D26-6429-FF98-CCA7-FF0FA2282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22263-EFB9-E23A-6981-0BE45C1F6DAA}"/>
              </a:ext>
            </a:extLst>
          </p:cNvPr>
          <p:cNvSpPr/>
          <p:nvPr/>
        </p:nvSpPr>
        <p:spPr bwMode="white">
          <a:xfrm>
            <a:off x="5775067" y="1118515"/>
            <a:ext cx="1085714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70EF5-CA45-8F12-F6DD-D913C7022336}"/>
              </a:ext>
            </a:extLst>
          </p:cNvPr>
          <p:cNvSpPr/>
          <p:nvPr/>
        </p:nvSpPr>
        <p:spPr bwMode="white">
          <a:xfrm>
            <a:off x="6394114" y="3769564"/>
            <a:ext cx="3161904" cy="47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0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2F2B9-E698-49C1-729D-A2ACD543D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3AF1E-C823-B2D7-4873-4422BBB10258}"/>
              </a:ext>
            </a:extLst>
          </p:cNvPr>
          <p:cNvSpPr/>
          <p:nvPr/>
        </p:nvSpPr>
        <p:spPr bwMode="white">
          <a:xfrm>
            <a:off x="4708400" y="1920287"/>
            <a:ext cx="4555952" cy="46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5B55E-7483-2B30-23FC-7CB523577934}"/>
              </a:ext>
            </a:extLst>
          </p:cNvPr>
          <p:cNvSpPr/>
          <p:nvPr/>
        </p:nvSpPr>
        <p:spPr bwMode="white">
          <a:xfrm>
            <a:off x="6917924" y="2798251"/>
            <a:ext cx="2825884" cy="48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FADB16-7966-E954-8F3C-261453A7BE03}"/>
              </a:ext>
            </a:extLst>
          </p:cNvPr>
          <p:cNvSpPr/>
          <p:nvPr/>
        </p:nvSpPr>
        <p:spPr bwMode="white">
          <a:xfrm>
            <a:off x="10584590" y="3685758"/>
            <a:ext cx="447620" cy="47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1AA216-9268-43AB-C38B-426D6EEAA8ED}"/>
              </a:ext>
            </a:extLst>
          </p:cNvPr>
          <p:cNvSpPr/>
          <p:nvPr/>
        </p:nvSpPr>
        <p:spPr bwMode="white">
          <a:xfrm>
            <a:off x="1908399" y="4573265"/>
            <a:ext cx="6647619" cy="48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29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225F3-1F3A-2DCF-7F9B-758D5ABC1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9C89B-E069-217B-3EC5-DC35FCC96CBB}"/>
              </a:ext>
            </a:extLst>
          </p:cNvPr>
          <p:cNvSpPr/>
          <p:nvPr/>
        </p:nvSpPr>
        <p:spPr bwMode="white">
          <a:xfrm>
            <a:off x="10475646" y="1095282"/>
            <a:ext cx="533333" cy="43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D69AB0-3D81-33BF-AD64-336511716A11}"/>
              </a:ext>
            </a:extLst>
          </p:cNvPr>
          <p:cNvSpPr/>
          <p:nvPr/>
        </p:nvSpPr>
        <p:spPr bwMode="white">
          <a:xfrm>
            <a:off x="1966944" y="1992622"/>
            <a:ext cx="1022987" cy="4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68035-96CF-4F41-324A-70890386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800000" cy="36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06F10-116B-D596-CDBB-C5CD0329CF2F}"/>
              </a:ext>
            </a:extLst>
          </p:cNvPr>
          <p:cNvSpPr/>
          <p:nvPr/>
        </p:nvSpPr>
        <p:spPr bwMode="white">
          <a:xfrm>
            <a:off x="3080987" y="2692696"/>
            <a:ext cx="2066666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883372-C6DF-0D00-4365-EAAEB12A1E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973524"/>
            <a:ext cx="9650272" cy="288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52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2024-08-12T04:09:21Z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