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44" r:id="rId4"/>
    <p:sldId id="343" r:id="rId5"/>
    <p:sldId id="342" r:id="rId6"/>
    <p:sldId id="341" r:id="rId7"/>
    <p:sldId id="340" r:id="rId8"/>
    <p:sldId id="339" r:id="rId9"/>
    <p:sldId id="338" r:id="rId10"/>
    <p:sldId id="337" r:id="rId11"/>
    <p:sldId id="336" r:id="rId12"/>
    <p:sldId id="335" r:id="rId13"/>
    <p:sldId id="334" r:id="rId14"/>
    <p:sldId id="333" r:id="rId15"/>
    <p:sldId id="345" r:id="rId16"/>
    <p:sldId id="332" r:id="rId17"/>
    <p:sldId id="331" r:id="rId18"/>
    <p:sldId id="330" r:id="rId19"/>
    <p:sldId id="328" r:id="rId20"/>
    <p:sldId id="327" r:id="rId21"/>
    <p:sldId id="326" r:id="rId22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480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4095" y="2957571"/>
            <a:ext cx="9123809" cy="94285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0D87CE9-EFCE-182F-86B7-B33ED5CD4BA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692696"/>
            <a:ext cx="1052140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743886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AF36D43-5824-ED2E-A6F2-EC8DC456D08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1052736"/>
            <a:ext cx="10800000" cy="49792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7A78506-2259-C609-09EC-502305B617DA}"/>
              </a:ext>
            </a:extLst>
          </p:cNvPr>
          <p:cNvSpPr/>
          <p:nvPr/>
        </p:nvSpPr>
        <p:spPr bwMode="white">
          <a:xfrm>
            <a:off x="10195273" y="3809431"/>
            <a:ext cx="323809" cy="362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7057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AE48B0D-4A07-1052-F60E-C9015DC68A6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931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8187B1F-68E4-F4BD-0881-8C74698A95E6}"/>
              </a:ext>
            </a:extLst>
          </p:cNvPr>
          <p:cNvSpPr/>
          <p:nvPr/>
        </p:nvSpPr>
        <p:spPr bwMode="white">
          <a:xfrm>
            <a:off x="10291428" y="5472651"/>
            <a:ext cx="323809" cy="371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7032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C8A8E33-C0E5-DA60-D553-BBA937A8F65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3272" y="1052736"/>
            <a:ext cx="10800000" cy="51032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262475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908720"/>
            <a:ext cx="9247619" cy="4742857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915B7E4-BEDF-1211-90B1-5F8867F86291}"/>
              </a:ext>
            </a:extLst>
          </p:cNvPr>
          <p:cNvSpPr/>
          <p:nvPr/>
        </p:nvSpPr>
        <p:spPr bwMode="white">
          <a:xfrm>
            <a:off x="9480376" y="5229200"/>
            <a:ext cx="576064" cy="422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9004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3592" y="1340768"/>
            <a:ext cx="6800000" cy="2857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2934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EF4123F-1174-57AD-903C-9E27D46C458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773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9A54909-58E1-61D6-EADD-0EF24A476200}"/>
              </a:ext>
            </a:extLst>
          </p:cNvPr>
          <p:cNvSpPr/>
          <p:nvPr/>
        </p:nvSpPr>
        <p:spPr bwMode="white">
          <a:xfrm>
            <a:off x="10262857" y="4619317"/>
            <a:ext cx="352380" cy="390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9330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43903D1-D751-1456-989E-18407BADDC9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764704"/>
            <a:ext cx="880200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AD5CEC5-7D71-4856-BF3A-6AA572477CA7}"/>
              </a:ext>
            </a:extLst>
          </p:cNvPr>
          <p:cNvSpPr/>
          <p:nvPr/>
        </p:nvSpPr>
        <p:spPr bwMode="white">
          <a:xfrm>
            <a:off x="3154146" y="4653418"/>
            <a:ext cx="4300095" cy="403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3EEDDDB-395B-BCE7-2FAA-BAB1FEB4E4E1}"/>
              </a:ext>
            </a:extLst>
          </p:cNvPr>
          <p:cNvSpPr/>
          <p:nvPr/>
        </p:nvSpPr>
        <p:spPr bwMode="white">
          <a:xfrm>
            <a:off x="3161908" y="5383037"/>
            <a:ext cx="5501780" cy="388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3F3E88F-FDB1-593F-D6EF-20110D1077A6}"/>
              </a:ext>
            </a:extLst>
          </p:cNvPr>
          <p:cNvSpPr/>
          <p:nvPr/>
        </p:nvSpPr>
        <p:spPr bwMode="white">
          <a:xfrm>
            <a:off x="3192956" y="6112656"/>
            <a:ext cx="2972809" cy="395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7032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C436D70-3EB8-6966-9661-02E333A7965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692696"/>
            <a:ext cx="940236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1C4C5AF-D0E3-4A8E-FF92-0EABF3609552}"/>
              </a:ext>
            </a:extLst>
          </p:cNvPr>
          <p:cNvSpPr/>
          <p:nvPr/>
        </p:nvSpPr>
        <p:spPr bwMode="white">
          <a:xfrm>
            <a:off x="3253906" y="4589841"/>
            <a:ext cx="1089301" cy="377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E5E8A18-3EE5-8EBE-A5C7-9DE947614945}"/>
              </a:ext>
            </a:extLst>
          </p:cNvPr>
          <p:cNvSpPr/>
          <p:nvPr/>
        </p:nvSpPr>
        <p:spPr bwMode="white">
          <a:xfrm>
            <a:off x="3983544" y="5340616"/>
            <a:ext cx="870589" cy="406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893211BA-C668-1352-29F1-5642485AE49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8368" y="4967122"/>
            <a:ext cx="5856656" cy="14282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700858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FFE3046-93D0-CB32-AF57-23105B4D72C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3038" y="578265"/>
            <a:ext cx="9613482" cy="60968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EB74609-7EAB-A897-2384-705C031ED34A}"/>
              </a:ext>
            </a:extLst>
          </p:cNvPr>
          <p:cNvSpPr/>
          <p:nvPr/>
        </p:nvSpPr>
        <p:spPr bwMode="white">
          <a:xfrm>
            <a:off x="8319648" y="2996952"/>
            <a:ext cx="2024824" cy="470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72CF313-A6E7-98EE-05D7-8B95F68F9B42}"/>
              </a:ext>
            </a:extLst>
          </p:cNvPr>
          <p:cNvSpPr/>
          <p:nvPr/>
        </p:nvSpPr>
        <p:spPr bwMode="white">
          <a:xfrm>
            <a:off x="2567608" y="3789040"/>
            <a:ext cx="6552728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D58C998-D220-6AD3-230C-28445670962E}"/>
              </a:ext>
            </a:extLst>
          </p:cNvPr>
          <p:cNvSpPr/>
          <p:nvPr/>
        </p:nvSpPr>
        <p:spPr bwMode="white">
          <a:xfrm>
            <a:off x="7032104" y="5301208"/>
            <a:ext cx="3456384" cy="490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405C230B-70BA-78C5-E240-AEAEB522CC1E}"/>
              </a:ext>
            </a:extLst>
          </p:cNvPr>
          <p:cNvSpPr/>
          <p:nvPr/>
        </p:nvSpPr>
        <p:spPr bwMode="white">
          <a:xfrm>
            <a:off x="2567608" y="6093296"/>
            <a:ext cx="1008112" cy="488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7945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E5E9C17-8976-B500-2F10-467397D9F38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764704"/>
            <a:ext cx="1065135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DCC8A73-EB0A-FEBA-DDF1-BA98A070644F}"/>
              </a:ext>
            </a:extLst>
          </p:cNvPr>
          <p:cNvSpPr/>
          <p:nvPr/>
        </p:nvSpPr>
        <p:spPr bwMode="white">
          <a:xfrm>
            <a:off x="4631240" y="2278723"/>
            <a:ext cx="1167528" cy="451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CAC8B80-740B-DB64-3E87-AF6DB4320623}"/>
              </a:ext>
            </a:extLst>
          </p:cNvPr>
          <p:cNvSpPr/>
          <p:nvPr/>
        </p:nvSpPr>
        <p:spPr bwMode="white">
          <a:xfrm>
            <a:off x="3713582" y="3162684"/>
            <a:ext cx="1042593" cy="470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9B93CE0-1AD8-5B26-C80E-25C0EBA6D977}"/>
              </a:ext>
            </a:extLst>
          </p:cNvPr>
          <p:cNvSpPr/>
          <p:nvPr/>
        </p:nvSpPr>
        <p:spPr bwMode="white">
          <a:xfrm>
            <a:off x="6089943" y="3153280"/>
            <a:ext cx="1014414" cy="479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7EA5F64-71BC-E19C-4195-9F01BE2714FB}"/>
              </a:ext>
            </a:extLst>
          </p:cNvPr>
          <p:cNvSpPr/>
          <p:nvPr/>
        </p:nvSpPr>
        <p:spPr bwMode="white">
          <a:xfrm>
            <a:off x="2126211" y="4949415"/>
            <a:ext cx="1042593" cy="470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9D53C45-A9BC-506C-6744-E149391704BC}"/>
              </a:ext>
            </a:extLst>
          </p:cNvPr>
          <p:cNvSpPr/>
          <p:nvPr/>
        </p:nvSpPr>
        <p:spPr bwMode="white">
          <a:xfrm>
            <a:off x="2661596" y="5861588"/>
            <a:ext cx="1033200" cy="460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5E422D-826D-0E30-2C45-7D62FB64901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908720"/>
            <a:ext cx="10800000" cy="52987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E99A813-B05B-9808-E8E1-CA65480FCF3B}"/>
              </a:ext>
            </a:extLst>
          </p:cNvPr>
          <p:cNvSpPr/>
          <p:nvPr/>
        </p:nvSpPr>
        <p:spPr bwMode="white">
          <a:xfrm>
            <a:off x="6976225" y="1995144"/>
            <a:ext cx="2057142" cy="476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C747C36-4903-5F36-4735-995ED41AFC86}"/>
              </a:ext>
            </a:extLst>
          </p:cNvPr>
          <p:cNvSpPr/>
          <p:nvPr/>
        </p:nvSpPr>
        <p:spPr bwMode="white">
          <a:xfrm>
            <a:off x="6690511" y="4568254"/>
            <a:ext cx="4133333" cy="486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E00AEF3-326B-1F5E-C563-F71A882DF4E8}"/>
              </a:ext>
            </a:extLst>
          </p:cNvPr>
          <p:cNvSpPr/>
          <p:nvPr/>
        </p:nvSpPr>
        <p:spPr bwMode="white">
          <a:xfrm>
            <a:off x="2023844" y="5473608"/>
            <a:ext cx="514285" cy="428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296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E07BDD4-F967-871C-CB13-53FF31CCC0A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9662" y="655435"/>
            <a:ext cx="9760914" cy="51480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50E573C-ED71-72C0-BC7D-2F162A6B57DD}"/>
              </a:ext>
            </a:extLst>
          </p:cNvPr>
          <p:cNvSpPr/>
          <p:nvPr/>
        </p:nvSpPr>
        <p:spPr bwMode="white">
          <a:xfrm>
            <a:off x="2639616" y="3457870"/>
            <a:ext cx="2142857" cy="547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362634F-D01E-A2DF-C281-5C80FB9D0BBE}"/>
              </a:ext>
            </a:extLst>
          </p:cNvPr>
          <p:cNvSpPr/>
          <p:nvPr/>
        </p:nvSpPr>
        <p:spPr bwMode="white">
          <a:xfrm>
            <a:off x="9768408" y="4318234"/>
            <a:ext cx="828571" cy="390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57D200B1-ED8D-0479-8076-4B7E8BD2552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1784" y="4755258"/>
            <a:ext cx="6240688" cy="21027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4946662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36CB19F-F690-FCE7-F3D3-EBEFB15CC90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435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5EE6A34-B432-C7D5-EBEE-7270BA0F525C}"/>
              </a:ext>
            </a:extLst>
          </p:cNvPr>
          <p:cNvSpPr/>
          <p:nvPr/>
        </p:nvSpPr>
        <p:spPr bwMode="white">
          <a:xfrm>
            <a:off x="2596190" y="4603187"/>
            <a:ext cx="2347682" cy="495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5533C77-511F-9BCC-66F7-FF6E5BA2B9AD}"/>
              </a:ext>
            </a:extLst>
          </p:cNvPr>
          <p:cNvSpPr/>
          <p:nvPr/>
        </p:nvSpPr>
        <p:spPr bwMode="white">
          <a:xfrm>
            <a:off x="5591944" y="5518384"/>
            <a:ext cx="2804245" cy="495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002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4100840-748C-03CF-5E0F-9BEF821A6A7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536" y="764704"/>
            <a:ext cx="875390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FD80DC4-709A-AF95-26DD-C17FB422E5AD}"/>
              </a:ext>
            </a:extLst>
          </p:cNvPr>
          <p:cNvSpPr/>
          <p:nvPr/>
        </p:nvSpPr>
        <p:spPr bwMode="white">
          <a:xfrm>
            <a:off x="5470500" y="836712"/>
            <a:ext cx="1129556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958EC36-7EF0-BB42-E05A-1CD90648A7A0}"/>
              </a:ext>
            </a:extLst>
          </p:cNvPr>
          <p:cNvSpPr/>
          <p:nvPr/>
        </p:nvSpPr>
        <p:spPr bwMode="white">
          <a:xfrm>
            <a:off x="3054301" y="1629461"/>
            <a:ext cx="864582" cy="386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B8DB3E7-0F88-BD7E-5877-6247B781E704}"/>
              </a:ext>
            </a:extLst>
          </p:cNvPr>
          <p:cNvSpPr/>
          <p:nvPr/>
        </p:nvSpPr>
        <p:spPr bwMode="white">
          <a:xfrm>
            <a:off x="3085178" y="2378404"/>
            <a:ext cx="1651970" cy="370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720B073-9862-128F-418D-F89020752B81}"/>
              </a:ext>
            </a:extLst>
          </p:cNvPr>
          <p:cNvSpPr/>
          <p:nvPr/>
        </p:nvSpPr>
        <p:spPr bwMode="white">
          <a:xfrm>
            <a:off x="7354056" y="3853125"/>
            <a:ext cx="1752325" cy="393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D18ECC7-0B08-4CC0-3968-6FA7E16EE06B}"/>
              </a:ext>
            </a:extLst>
          </p:cNvPr>
          <p:cNvSpPr/>
          <p:nvPr/>
        </p:nvSpPr>
        <p:spPr bwMode="white">
          <a:xfrm>
            <a:off x="7052996" y="5351009"/>
            <a:ext cx="872302" cy="355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8073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5E8E473-514E-4807-5248-6BF144A2593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764704"/>
            <a:ext cx="9592598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0195231-EC91-C65B-CBF3-1414CE86AC79}"/>
              </a:ext>
            </a:extLst>
          </p:cNvPr>
          <p:cNvSpPr/>
          <p:nvPr/>
        </p:nvSpPr>
        <p:spPr bwMode="white">
          <a:xfrm>
            <a:off x="9925316" y="4041639"/>
            <a:ext cx="329904" cy="330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627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141C272-8718-C111-AEC7-A4D25009288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1052736"/>
            <a:ext cx="10800000" cy="46048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3B3EA48-F7F4-B18D-7A6A-3E1E23C1AA6D}"/>
              </a:ext>
            </a:extLst>
          </p:cNvPr>
          <p:cNvSpPr/>
          <p:nvPr/>
        </p:nvSpPr>
        <p:spPr bwMode="white">
          <a:xfrm>
            <a:off x="3983169" y="2187260"/>
            <a:ext cx="2284818" cy="476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F87A715-1C69-8D33-7E41-776CABF32F33}"/>
              </a:ext>
            </a:extLst>
          </p:cNvPr>
          <p:cNvSpPr/>
          <p:nvPr/>
        </p:nvSpPr>
        <p:spPr bwMode="white">
          <a:xfrm>
            <a:off x="2220368" y="3092973"/>
            <a:ext cx="2180952" cy="495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43E7765-0486-244C-2C08-06DE8C33176D}"/>
              </a:ext>
            </a:extLst>
          </p:cNvPr>
          <p:cNvSpPr/>
          <p:nvPr/>
        </p:nvSpPr>
        <p:spPr bwMode="white">
          <a:xfrm>
            <a:off x="6591796" y="3131108"/>
            <a:ext cx="495238" cy="409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994EEE6-FBF0-F3BA-F04F-0923E87E0DBD}"/>
              </a:ext>
            </a:extLst>
          </p:cNvPr>
          <p:cNvSpPr/>
          <p:nvPr/>
        </p:nvSpPr>
        <p:spPr bwMode="white">
          <a:xfrm>
            <a:off x="1372749" y="4017754"/>
            <a:ext cx="533333" cy="486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331DB07-84BD-B195-03BB-5AAF95F4D80B}"/>
              </a:ext>
            </a:extLst>
          </p:cNvPr>
          <p:cNvSpPr/>
          <p:nvPr/>
        </p:nvSpPr>
        <p:spPr bwMode="white">
          <a:xfrm>
            <a:off x="4334654" y="4017754"/>
            <a:ext cx="1628571" cy="476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0BB67DE-D28A-67EE-D0F7-A78578A4D726}"/>
              </a:ext>
            </a:extLst>
          </p:cNvPr>
          <p:cNvSpPr/>
          <p:nvPr/>
        </p:nvSpPr>
        <p:spPr bwMode="white">
          <a:xfrm>
            <a:off x="2439416" y="4923467"/>
            <a:ext cx="1047619" cy="486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01925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361D5CE-5A7C-1355-8890-D689E87A5B5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764704"/>
            <a:ext cx="9380678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16A4D5B-D39E-ACEB-241F-7F57A8EC94EA}"/>
              </a:ext>
            </a:extLst>
          </p:cNvPr>
          <p:cNvSpPr/>
          <p:nvPr/>
        </p:nvSpPr>
        <p:spPr bwMode="white">
          <a:xfrm>
            <a:off x="9685241" y="1774430"/>
            <a:ext cx="306072" cy="322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1308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8A327F2-F56C-541A-4B88-0F917109D1D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836712"/>
            <a:ext cx="10800000" cy="50727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5C4651B-EE29-2291-7BB5-35FA1F5FA04C}"/>
              </a:ext>
            </a:extLst>
          </p:cNvPr>
          <p:cNvSpPr/>
          <p:nvPr/>
        </p:nvSpPr>
        <p:spPr bwMode="white">
          <a:xfrm>
            <a:off x="10248939" y="1980936"/>
            <a:ext cx="361904" cy="371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29304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C9186DB-5AA8-45AA-1499-3E4CCEB7F67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504" y="764704"/>
            <a:ext cx="9359088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28A5A85-573C-72AD-4BED-C4E5A9BDFD4D}"/>
              </a:ext>
            </a:extLst>
          </p:cNvPr>
          <p:cNvSpPr/>
          <p:nvPr/>
        </p:nvSpPr>
        <p:spPr bwMode="white">
          <a:xfrm>
            <a:off x="2976769" y="3933919"/>
            <a:ext cx="420911" cy="3218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189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63</cp:revision>
  <dcterms:created xsi:type="dcterms:W3CDTF">2015-09-16T06:44:00Z</dcterms:created>
  <dcterms:modified xsi:type="dcterms:W3CDTF">2024-08-12T07:38:43Z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