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4" r:id="rId4"/>
    <p:sldId id="333" r:id="rId5"/>
    <p:sldId id="331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54" d="100"/>
          <a:sy n="154" d="100"/>
        </p:scale>
        <p:origin x="1140" y="13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EF86600C-D34F-88B7-BF3C-E0EBDAD2238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00462" y="3024187"/>
            <a:ext cx="4791075" cy="8096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33620A-598B-0F51-16F2-81C7CB7B2CB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298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09E9745-C145-2926-8890-D1F978F2A06D}"/>
              </a:ext>
            </a:extLst>
          </p:cNvPr>
          <p:cNvSpPr/>
          <p:nvPr/>
        </p:nvSpPr>
        <p:spPr bwMode="white">
          <a:xfrm>
            <a:off x="10167619" y="1085414"/>
            <a:ext cx="457142" cy="429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E91EA7F-8901-E58E-D9DA-FFA257DA6B4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8383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958F0BD-99B6-95AE-BAEE-6BF64F1569C2}"/>
              </a:ext>
            </a:extLst>
          </p:cNvPr>
          <p:cNvSpPr/>
          <p:nvPr/>
        </p:nvSpPr>
        <p:spPr bwMode="white">
          <a:xfrm>
            <a:off x="10215238" y="2075667"/>
            <a:ext cx="409523" cy="419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323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6E5A0A1-B3FC-58D3-6186-873EA57DFB8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1472" y="676379"/>
            <a:ext cx="8880992" cy="7431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7EE28E8E-4E50-34EE-CE25-CC9069AF751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536" y="1203679"/>
            <a:ext cx="8990780" cy="56247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C4B98EB-A4F5-F5E3-A869-A21E65AA13E8}"/>
              </a:ext>
            </a:extLst>
          </p:cNvPr>
          <p:cNvSpPr/>
          <p:nvPr/>
        </p:nvSpPr>
        <p:spPr bwMode="white">
          <a:xfrm>
            <a:off x="9120336" y="2132856"/>
            <a:ext cx="50405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6363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A018186-1D49-5C49-53C0-586FB8DBA2F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544" y="1052736"/>
            <a:ext cx="8880992" cy="4309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95248080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7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64</cp:revision>
  <dcterms:created xsi:type="dcterms:W3CDTF">2015-09-16T06:44:00Z</dcterms:created>
  <dcterms:modified xsi:type="dcterms:W3CDTF">2024-08-11T02:35:54Z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