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1" r:id="rId4"/>
    <p:sldId id="358" r:id="rId5"/>
    <p:sldId id="357" r:id="rId6"/>
    <p:sldId id="356" r:id="rId7"/>
    <p:sldId id="355" r:id="rId8"/>
    <p:sldId id="352" r:id="rId9"/>
    <p:sldId id="351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3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932621"/>
            <a:ext cx="10800000" cy="992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376" y="980728"/>
            <a:ext cx="11233248" cy="33942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704512" y="3140845"/>
            <a:ext cx="687410" cy="5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685953"/>
            <a:ext cx="266666" cy="28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743971"/>
            <a:ext cx="295238" cy="2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80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9619" y="1008115"/>
            <a:ext cx="293817" cy="29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9619" y="4932755"/>
            <a:ext cx="303294" cy="28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333672"/>
            <a:ext cx="266666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315401"/>
            <a:ext cx="266666" cy="2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89263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332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4487" y="2268274"/>
            <a:ext cx="1209523" cy="37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7344" y="3642575"/>
            <a:ext cx="266666" cy="28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4158805"/>
            <a:ext cx="7632848" cy="2623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5969"/>
            <a:ext cx="10800000" cy="395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2106" y="800906"/>
            <a:ext cx="4123809" cy="37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6392" y="1468688"/>
            <a:ext cx="5638095" cy="37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5916" y="2851953"/>
            <a:ext cx="257142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6392" y="4168438"/>
            <a:ext cx="1533333" cy="2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8" y="4531598"/>
            <a:ext cx="6768752" cy="2326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354" y="764704"/>
            <a:ext cx="93212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0000" y="1752697"/>
            <a:ext cx="847619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579053"/>
            <a:ext cx="6401578" cy="2760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00000" cy="405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78670" y="1680716"/>
            <a:ext cx="419047" cy="26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4384" y="4333336"/>
            <a:ext cx="847619" cy="29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1582" y="4705454"/>
            <a:ext cx="7400842" cy="2061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827999"/>
            <a:ext cx="10800000" cy="2629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7555" y="1666327"/>
            <a:ext cx="419047" cy="2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9460" y="2295074"/>
            <a:ext cx="1847619" cy="33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7079" y="2971453"/>
            <a:ext cx="733333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3573016"/>
            <a:ext cx="8293700" cy="230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683983"/>
            <a:ext cx="10800000" cy="265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2650" y="2172924"/>
            <a:ext cx="1561904" cy="36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068960"/>
            <a:ext cx="10800000" cy="2238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08273" y="3468981"/>
            <a:ext cx="1266666" cy="37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4538141"/>
            <a:ext cx="6480722" cy="2301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5330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3726" y="1511054"/>
            <a:ext cx="789515" cy="31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5376" y="3482553"/>
            <a:ext cx="380824" cy="25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23103" y="4775187"/>
            <a:ext cx="380824" cy="29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9186" y="5379656"/>
            <a:ext cx="6741070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22" y="764704"/>
            <a:ext cx="105015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81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1320" y="989442"/>
            <a:ext cx="9302528" cy="100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20" y="2204864"/>
            <a:ext cx="997520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1320" y="3189258"/>
            <a:ext cx="3134440" cy="38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935760" y="3137021"/>
            <a:ext cx="6768752" cy="43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16" y="3861048"/>
            <a:ext cx="2952328" cy="43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7" grpId="0" animBg="1"/>
      <p:bldP spid="18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60" y="2968623"/>
            <a:ext cx="10800000" cy="354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463" y="3751118"/>
            <a:ext cx="4638095" cy="136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464" y="5382909"/>
            <a:ext cx="6264696" cy="107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5330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310" y="920407"/>
            <a:ext cx="6709298" cy="138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4310" y="2529225"/>
            <a:ext cx="5275818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4310" y="3124394"/>
            <a:ext cx="8030042" cy="99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4310" y="4324033"/>
            <a:ext cx="6373858" cy="94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4310" y="5514372"/>
            <a:ext cx="5437754" cy="10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8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752" y="620688"/>
            <a:ext cx="8820496" cy="601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397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329" y="1070997"/>
            <a:ext cx="4045944" cy="37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9410" y="1080543"/>
            <a:ext cx="3396246" cy="34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3751" y="998054"/>
            <a:ext cx="2354815" cy="48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425" y="1677154"/>
            <a:ext cx="2304256" cy="37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3328" y="2283311"/>
            <a:ext cx="7382912" cy="78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3383" y="3541690"/>
            <a:ext cx="1726233" cy="3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43853" y="3457230"/>
            <a:ext cx="3308131" cy="45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51984" y="3378976"/>
            <a:ext cx="4896544" cy="69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3247" y="4317183"/>
            <a:ext cx="832273" cy="3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09043" y="4251817"/>
            <a:ext cx="4896544" cy="69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  <p:bldP spid="14" grpId="0" animBg="1"/>
      <p:bldP spid="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809" y="1704770"/>
            <a:ext cx="800000" cy="2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3010396"/>
            <a:ext cx="266666" cy="28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2297619"/>
            <a:ext cx="342857" cy="35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7142" y="2946543"/>
            <a:ext cx="333333" cy="34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429000"/>
            <a:ext cx="5919194" cy="299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2268009"/>
            <a:ext cx="2085714" cy="37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906953"/>
            <a:ext cx="2409523" cy="37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047" y="4184843"/>
            <a:ext cx="428571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857" y="5434123"/>
            <a:ext cx="1228570" cy="37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93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523" y="1671230"/>
            <a:ext cx="333333" cy="27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121592"/>
            <a:ext cx="4606322" cy="2907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0000" y="2315499"/>
            <a:ext cx="352380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2935291"/>
            <a:ext cx="371428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3583688"/>
            <a:ext cx="1609523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584" y="3501008"/>
            <a:ext cx="5018242" cy="2903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1714616"/>
            <a:ext cx="2104761" cy="31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1504879"/>
            <a:ext cx="6083766" cy="3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664" y="2029222"/>
            <a:ext cx="3600402" cy="27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980728"/>
            <a:ext cx="10657184" cy="305577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03512" y="2996952"/>
            <a:ext cx="864096" cy="91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006518"/>
            <a:ext cx="4032450" cy="263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2024-08-13T15:27:25Z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