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39" r:id="rId10"/>
    <p:sldId id="338" r:id="rId11"/>
    <p:sldId id="336" r:id="rId12"/>
    <p:sldId id="335" r:id="rId13"/>
    <p:sldId id="334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03DFF61-036C-67F1-B9D3-E59372179B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20888"/>
            <a:ext cx="11591925" cy="8763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9A93462-A3F2-31E6-4654-AF0D95A682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645024"/>
            <a:ext cx="81724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26A44-E34D-431D-8F47-D8E6FF5A6C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177136" cy="837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D219824-5B20-79A6-2138-20FD0C4B53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700808"/>
            <a:ext cx="10177136" cy="4876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978C82-3C97-9E52-66EE-62661DB3DBFA}"/>
              </a:ext>
            </a:extLst>
          </p:cNvPr>
          <p:cNvSpPr/>
          <p:nvPr/>
        </p:nvSpPr>
        <p:spPr bwMode="white">
          <a:xfrm>
            <a:off x="9912424" y="2636912"/>
            <a:ext cx="451290" cy="44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9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A26B09-B229-F9E8-14CF-6048DD42F2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93137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42743A-664C-7123-6201-397C7128941F}"/>
              </a:ext>
            </a:extLst>
          </p:cNvPr>
          <p:cNvSpPr/>
          <p:nvPr/>
        </p:nvSpPr>
        <p:spPr bwMode="white">
          <a:xfrm>
            <a:off x="9605929" y="2919906"/>
            <a:ext cx="312100" cy="33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46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CE841-9EEE-928D-4D99-ED56D10537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92696"/>
            <a:ext cx="7789794" cy="603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684626-A9CB-1E14-2EFA-27BC3ACF9983}"/>
              </a:ext>
            </a:extLst>
          </p:cNvPr>
          <p:cNvSpPr/>
          <p:nvPr/>
        </p:nvSpPr>
        <p:spPr bwMode="white">
          <a:xfrm>
            <a:off x="8832304" y="3573016"/>
            <a:ext cx="401792" cy="315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67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E9FAB1-9E7F-F905-0EEE-9CCD338A9B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85850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C30B9E-7A9D-59BE-9DFC-191D2D1694A2}"/>
              </a:ext>
            </a:extLst>
          </p:cNvPr>
          <p:cNvSpPr/>
          <p:nvPr/>
        </p:nvSpPr>
        <p:spPr bwMode="white">
          <a:xfrm>
            <a:off x="8569134" y="3081462"/>
            <a:ext cx="295251" cy="29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FA014E7-4E7F-A8E5-5A59-F68164893E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3285515"/>
            <a:ext cx="3641192" cy="3294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771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B860CE-8B8B-B8F8-2425-102134A876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5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D413B3-A480-0D29-E151-FC9AA6FA7DCD}"/>
              </a:ext>
            </a:extLst>
          </p:cNvPr>
          <p:cNvSpPr/>
          <p:nvPr/>
        </p:nvSpPr>
        <p:spPr bwMode="white">
          <a:xfrm>
            <a:off x="2024761" y="2801397"/>
            <a:ext cx="990476" cy="38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8F854A-CDAE-F46E-C7E6-A560ACF44A75}"/>
              </a:ext>
            </a:extLst>
          </p:cNvPr>
          <p:cNvSpPr/>
          <p:nvPr/>
        </p:nvSpPr>
        <p:spPr bwMode="white">
          <a:xfrm>
            <a:off x="9548571" y="2801397"/>
            <a:ext cx="304761" cy="37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E0D6A2-3E22-B447-41CC-8827DA7B1460}"/>
              </a:ext>
            </a:extLst>
          </p:cNvPr>
          <p:cNvSpPr/>
          <p:nvPr/>
        </p:nvSpPr>
        <p:spPr bwMode="white">
          <a:xfrm>
            <a:off x="4177142" y="4437112"/>
            <a:ext cx="148681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76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B2582-0DC7-DBAA-655D-22F626251D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3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328F44-8C80-E3FC-47E8-7782EB9ED8D6}"/>
              </a:ext>
            </a:extLst>
          </p:cNvPr>
          <p:cNvSpPr/>
          <p:nvPr/>
        </p:nvSpPr>
        <p:spPr bwMode="white">
          <a:xfrm>
            <a:off x="2034285" y="2870403"/>
            <a:ext cx="466666" cy="41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A99845-BC20-A696-D74A-70408C85C3D9}"/>
              </a:ext>
            </a:extLst>
          </p:cNvPr>
          <p:cNvSpPr/>
          <p:nvPr/>
        </p:nvSpPr>
        <p:spPr bwMode="white">
          <a:xfrm>
            <a:off x="1958095" y="3796165"/>
            <a:ext cx="333333" cy="36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2E0FE05-DF1B-5068-3D39-4491674216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2492896"/>
            <a:ext cx="3012988" cy="418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116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D54E6-4083-47C9-A6C5-FD5BBD51D7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14066"/>
            <a:ext cx="10033120" cy="4017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C088DB-B22C-C898-CBFD-0B91F2B29A44}"/>
              </a:ext>
            </a:extLst>
          </p:cNvPr>
          <p:cNvSpPr/>
          <p:nvPr/>
        </p:nvSpPr>
        <p:spPr bwMode="white">
          <a:xfrm>
            <a:off x="9264352" y="2420888"/>
            <a:ext cx="1647619" cy="48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65FFFA-43AA-6BBF-5709-33A96E9D239D}"/>
              </a:ext>
            </a:extLst>
          </p:cNvPr>
          <p:cNvSpPr/>
          <p:nvPr/>
        </p:nvSpPr>
        <p:spPr bwMode="white">
          <a:xfrm>
            <a:off x="1919536" y="3329545"/>
            <a:ext cx="495238" cy="3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1F680F-DD12-E321-CF0F-C031E3EBE545}"/>
              </a:ext>
            </a:extLst>
          </p:cNvPr>
          <p:cNvSpPr/>
          <p:nvPr/>
        </p:nvSpPr>
        <p:spPr bwMode="white">
          <a:xfrm>
            <a:off x="3824919" y="4077072"/>
            <a:ext cx="980952" cy="47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D851EC-26D6-1DA5-4D5D-CEB7FADAC9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501007"/>
            <a:ext cx="2553204" cy="346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995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1A65F-22D1-6C51-C2CA-DC722728D6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403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F1A89F-628D-9E37-FE93-86DD276EA158}"/>
              </a:ext>
            </a:extLst>
          </p:cNvPr>
          <p:cNvSpPr/>
          <p:nvPr/>
        </p:nvSpPr>
        <p:spPr bwMode="white">
          <a:xfrm>
            <a:off x="1465740" y="3656061"/>
            <a:ext cx="2614695" cy="39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408B922E-81C6-7BC0-704E-3A00474E39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573016"/>
            <a:ext cx="4760466" cy="297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70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BFBA8-789D-70FB-26F2-5F2E34C84C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00" y="836712"/>
            <a:ext cx="10758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58219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FED847-1769-C96A-1C71-F8224CF6F4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80728"/>
            <a:ext cx="10800000" cy="56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5651A0-CA1D-9CEB-8E62-A0C5C40E9722}"/>
              </a:ext>
            </a:extLst>
          </p:cNvPr>
          <p:cNvSpPr/>
          <p:nvPr/>
        </p:nvSpPr>
        <p:spPr bwMode="white">
          <a:xfrm>
            <a:off x="10197591" y="2058579"/>
            <a:ext cx="361904" cy="37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6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EA99F-588C-EDBF-F523-5889F1C969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5392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C3E5ED-C38D-E4D2-9DD6-51C0B9765A90}"/>
              </a:ext>
            </a:extLst>
          </p:cNvPr>
          <p:cNvSpPr/>
          <p:nvPr/>
        </p:nvSpPr>
        <p:spPr bwMode="white">
          <a:xfrm>
            <a:off x="7505456" y="2317724"/>
            <a:ext cx="1050206" cy="48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B7940B-4F9F-EF03-B665-E6EE814247E5}"/>
              </a:ext>
            </a:extLst>
          </p:cNvPr>
          <p:cNvSpPr/>
          <p:nvPr/>
        </p:nvSpPr>
        <p:spPr bwMode="white">
          <a:xfrm>
            <a:off x="2375245" y="4186929"/>
            <a:ext cx="455399" cy="41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A57314-01BA-06E4-5342-29DD94EDB726}"/>
              </a:ext>
            </a:extLst>
          </p:cNvPr>
          <p:cNvSpPr/>
          <p:nvPr/>
        </p:nvSpPr>
        <p:spPr bwMode="white">
          <a:xfrm>
            <a:off x="8630013" y="4186929"/>
            <a:ext cx="994441" cy="44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EB56F8-E636-5639-F559-2C11C459D991}"/>
              </a:ext>
            </a:extLst>
          </p:cNvPr>
          <p:cNvSpPr/>
          <p:nvPr/>
        </p:nvSpPr>
        <p:spPr bwMode="white">
          <a:xfrm>
            <a:off x="3973789" y="5116881"/>
            <a:ext cx="1013030" cy="42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8E316E-40B0-3691-C5FE-0D38FC82EE6E}"/>
              </a:ext>
            </a:extLst>
          </p:cNvPr>
          <p:cNvSpPr/>
          <p:nvPr/>
        </p:nvSpPr>
        <p:spPr bwMode="white">
          <a:xfrm>
            <a:off x="2328776" y="6028234"/>
            <a:ext cx="1022324" cy="47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EF1E3D-49DA-8C01-1925-895DC9FFE623}"/>
              </a:ext>
            </a:extLst>
          </p:cNvPr>
          <p:cNvSpPr/>
          <p:nvPr/>
        </p:nvSpPr>
        <p:spPr bwMode="white">
          <a:xfrm>
            <a:off x="9141175" y="6046833"/>
            <a:ext cx="975855" cy="42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52746D-FD20-5A8E-824F-7A35973E64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895" y="692696"/>
            <a:ext cx="93682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53C8A0-5DF3-4098-FAA4-37ADA9731C05}"/>
              </a:ext>
            </a:extLst>
          </p:cNvPr>
          <p:cNvSpPr/>
          <p:nvPr/>
        </p:nvSpPr>
        <p:spPr bwMode="white">
          <a:xfrm>
            <a:off x="8409138" y="981963"/>
            <a:ext cx="925255" cy="41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201F64-AEA6-451E-41A0-B57E5AF90BEC}"/>
              </a:ext>
            </a:extLst>
          </p:cNvPr>
          <p:cNvSpPr/>
          <p:nvPr/>
        </p:nvSpPr>
        <p:spPr bwMode="white">
          <a:xfrm>
            <a:off x="3749817" y="1808442"/>
            <a:ext cx="1885950" cy="42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755311-5E4D-5990-AB54-39559EC7306C}"/>
              </a:ext>
            </a:extLst>
          </p:cNvPr>
          <p:cNvSpPr/>
          <p:nvPr/>
        </p:nvSpPr>
        <p:spPr bwMode="white">
          <a:xfrm>
            <a:off x="3782861" y="3461400"/>
            <a:ext cx="925255" cy="41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0A2341-2DE3-A047-1495-F973B748D5CD}"/>
              </a:ext>
            </a:extLst>
          </p:cNvPr>
          <p:cNvSpPr/>
          <p:nvPr/>
        </p:nvSpPr>
        <p:spPr bwMode="white">
          <a:xfrm>
            <a:off x="7153434" y="4287879"/>
            <a:ext cx="933516" cy="40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3EF225-068C-79E2-2C07-05E3531E159E}"/>
              </a:ext>
            </a:extLst>
          </p:cNvPr>
          <p:cNvSpPr/>
          <p:nvPr/>
        </p:nvSpPr>
        <p:spPr bwMode="white">
          <a:xfrm>
            <a:off x="7417793" y="5106093"/>
            <a:ext cx="908732" cy="41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9FA9DE-EE7A-FAB2-8576-D4273DF95148}"/>
              </a:ext>
            </a:extLst>
          </p:cNvPr>
          <p:cNvSpPr/>
          <p:nvPr/>
        </p:nvSpPr>
        <p:spPr bwMode="white">
          <a:xfrm>
            <a:off x="3609376" y="5949101"/>
            <a:ext cx="875688" cy="39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99CB71-5263-0B79-C85B-8532ECEC4946}"/>
              </a:ext>
            </a:extLst>
          </p:cNvPr>
          <p:cNvSpPr/>
          <p:nvPr/>
        </p:nvSpPr>
        <p:spPr bwMode="white">
          <a:xfrm>
            <a:off x="8161302" y="5808599"/>
            <a:ext cx="850904" cy="48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87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AFE0A1-78D0-1E05-EEC7-DD01023B2F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8068530" cy="6129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9B55BEC-4123-4C03-1E79-18C8849DD1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4149080"/>
            <a:ext cx="2880322" cy="225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761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C2872-0A89-9FE2-5A6B-E75C5B04A3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85392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30AB38-0EA5-D551-DDB0-B5DC07ACB4BE}"/>
              </a:ext>
            </a:extLst>
          </p:cNvPr>
          <p:cNvSpPr/>
          <p:nvPr/>
        </p:nvSpPr>
        <p:spPr bwMode="white">
          <a:xfrm>
            <a:off x="5044571" y="1774090"/>
            <a:ext cx="1123437" cy="34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4EF920-ED8E-045A-BB11-7AD947307FD8}"/>
              </a:ext>
            </a:extLst>
          </p:cNvPr>
          <p:cNvSpPr/>
          <p:nvPr/>
        </p:nvSpPr>
        <p:spPr bwMode="white">
          <a:xfrm>
            <a:off x="5044571" y="4613931"/>
            <a:ext cx="2500028" cy="3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15D677-017D-058C-C604-E6458F0B8B15}"/>
              </a:ext>
            </a:extLst>
          </p:cNvPr>
          <p:cNvSpPr/>
          <p:nvPr/>
        </p:nvSpPr>
        <p:spPr bwMode="white">
          <a:xfrm>
            <a:off x="4668060" y="6082814"/>
            <a:ext cx="851875" cy="33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591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7A09CB-8E27-5DE3-7F1D-97C749A591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3162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6CEB0-6984-AA5C-E13E-072FA3B397D6}"/>
              </a:ext>
            </a:extLst>
          </p:cNvPr>
          <p:cNvSpPr/>
          <p:nvPr/>
        </p:nvSpPr>
        <p:spPr bwMode="white">
          <a:xfrm>
            <a:off x="3463477" y="4265779"/>
            <a:ext cx="2535915" cy="41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4445A1E-8314-BF2D-4D56-BEE31DEA82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3557482"/>
            <a:ext cx="2853824" cy="22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55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6FA1EA-4CF1-BDA3-26C7-102670560B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915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00F2A3-1513-BCE2-E112-BE383DA2FB76}"/>
              </a:ext>
            </a:extLst>
          </p:cNvPr>
          <p:cNvSpPr/>
          <p:nvPr/>
        </p:nvSpPr>
        <p:spPr bwMode="white">
          <a:xfrm>
            <a:off x="3709712" y="1822577"/>
            <a:ext cx="1018135" cy="36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E80580-3560-6501-0A45-717363598A14}"/>
              </a:ext>
            </a:extLst>
          </p:cNvPr>
          <p:cNvSpPr/>
          <p:nvPr/>
        </p:nvSpPr>
        <p:spPr bwMode="white">
          <a:xfrm>
            <a:off x="3618614" y="3505066"/>
            <a:ext cx="405806" cy="36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AA163F-FBA0-59BE-D972-6AA9744A7552}"/>
              </a:ext>
            </a:extLst>
          </p:cNvPr>
          <p:cNvSpPr/>
          <p:nvPr/>
        </p:nvSpPr>
        <p:spPr bwMode="white">
          <a:xfrm>
            <a:off x="4529607" y="5245575"/>
            <a:ext cx="314706" cy="29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475D41B-E78E-568E-CCB0-FFA04CFFB6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7152" y="3687404"/>
            <a:ext cx="2976248" cy="233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71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054EF-38AB-33A7-9EE8-903798C2C1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08710"/>
            <a:ext cx="10177136" cy="3774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0FB756-E107-FB19-E94E-9EFBC3475CD6}"/>
              </a:ext>
            </a:extLst>
          </p:cNvPr>
          <p:cNvSpPr/>
          <p:nvPr/>
        </p:nvSpPr>
        <p:spPr bwMode="white">
          <a:xfrm>
            <a:off x="10128448" y="1916832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685646D-DA41-6C2E-EF35-9B26D5464A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933056"/>
            <a:ext cx="3510838" cy="3012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440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6F9D0F-1BBA-D881-ABD6-10D85CE753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76672"/>
            <a:ext cx="10033120" cy="4567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378AAA-ADC9-D399-0F59-4FBEE9C6476C}"/>
              </a:ext>
            </a:extLst>
          </p:cNvPr>
          <p:cNvSpPr/>
          <p:nvPr/>
        </p:nvSpPr>
        <p:spPr bwMode="white">
          <a:xfrm>
            <a:off x="9408368" y="2636912"/>
            <a:ext cx="361904" cy="371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DF80096-A366-E892-A0B5-8A910E0544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3516934"/>
            <a:ext cx="3939658" cy="330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19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2024-08-11T14:29:38Z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