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60" r:id="rId5"/>
    <p:sldId id="359" r:id="rId6"/>
    <p:sldId id="358" r:id="rId7"/>
    <p:sldId id="357" r:id="rId8"/>
    <p:sldId id="354" r:id="rId9"/>
    <p:sldId id="353" r:id="rId10"/>
    <p:sldId id="352" r:id="rId11"/>
    <p:sldId id="349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852936"/>
            <a:ext cx="10800000" cy="98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570866"/>
            <a:ext cx="295238" cy="30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37112"/>
            <a:ext cx="10800000" cy="203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772460"/>
            <a:ext cx="295238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68556"/>
            <a:ext cx="295238" cy="29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300" y="2770091"/>
            <a:ext cx="6557400" cy="34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76545"/>
            <a:ext cx="304761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752285"/>
            <a:ext cx="295238" cy="30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772131"/>
            <a:ext cx="295238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168" y="617834"/>
            <a:ext cx="9121008" cy="176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78"/>
          <a:stretch>
            <a:fillRect/>
          </a:stretch>
        </p:blipFill>
        <p:spPr>
          <a:xfrm>
            <a:off x="1775520" y="2381058"/>
            <a:ext cx="922323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4293096"/>
            <a:ext cx="5904658" cy="24146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232899"/>
            <a:ext cx="10223936" cy="464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376" y="2420888"/>
            <a:ext cx="828571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704" y="4429711"/>
            <a:ext cx="864096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8876" y="6310918"/>
            <a:ext cx="1044796" cy="43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1990" y="124985"/>
            <a:ext cx="5328590" cy="21790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23986"/>
            <a:ext cx="10800000" cy="347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0511" y="4020509"/>
            <a:ext cx="580953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3844" y="4726282"/>
            <a:ext cx="809523" cy="34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1464" y="6118755"/>
            <a:ext cx="3171428" cy="36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609228"/>
            <a:ext cx="7920880" cy="267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168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2236" y="1588282"/>
            <a:ext cx="154235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6637" y="2223125"/>
            <a:ext cx="848379" cy="2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206" y="6143704"/>
            <a:ext cx="745472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068960"/>
            <a:ext cx="10800000" cy="352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1733" y="3974231"/>
            <a:ext cx="2504761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512" y="4679390"/>
            <a:ext cx="3404887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7448" y="6061120"/>
            <a:ext cx="2400000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539949"/>
            <a:ext cx="7920880" cy="267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6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50416"/>
            <a:ext cx="10800000" cy="1365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3512" y="2281353"/>
            <a:ext cx="580952" cy="32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3988" y="2924944"/>
            <a:ext cx="7920880" cy="267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64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570" y="3575496"/>
            <a:ext cx="2001420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2657" y="4285115"/>
            <a:ext cx="345699" cy="25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5336" y="4894659"/>
            <a:ext cx="745984" cy="34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9089" y="6186529"/>
            <a:ext cx="4239373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8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9892" y="1732199"/>
            <a:ext cx="304761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76" y="908978"/>
            <a:ext cx="9265024" cy="470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639" y="1773163"/>
            <a:ext cx="2702326" cy="325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8401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794" y="1019000"/>
            <a:ext cx="8243622" cy="52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794" y="1895729"/>
            <a:ext cx="6227398" cy="44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794" y="2746416"/>
            <a:ext cx="5579326" cy="191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96794" y="5012019"/>
            <a:ext cx="4859246" cy="5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03512" y="5983793"/>
            <a:ext cx="5172399" cy="5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534630" y="5012019"/>
            <a:ext cx="3881850" cy="5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112" y="5945217"/>
            <a:ext cx="2454744" cy="5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21" grpId="0" animBg="1"/>
      <p:bldP spid="24" grpId="0" animBg="1"/>
      <p:bldP spid="25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265024" cy="115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>
            <a:fillRect/>
          </a:stretch>
        </p:blipFill>
        <p:spPr>
          <a:xfrm>
            <a:off x="1559496" y="1916832"/>
            <a:ext cx="9362720" cy="339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1" b="-774"/>
          <a:stretch>
            <a:fillRect/>
          </a:stretch>
        </p:blipFill>
        <p:spPr>
          <a:xfrm>
            <a:off x="4583832" y="4837720"/>
            <a:ext cx="7725984" cy="20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533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78" y="3645168"/>
            <a:ext cx="8221466" cy="32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78" y="4268236"/>
            <a:ext cx="5433721" cy="31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278" y="4882005"/>
            <a:ext cx="9661626" cy="115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02868" y="3581730"/>
            <a:ext cx="1405036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6279" y="6258334"/>
            <a:ext cx="3972994" cy="31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19273" y="6230216"/>
            <a:ext cx="3888431" cy="34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5" grpId="0" animBg="1"/>
      <p:bldP spid="1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28" y="824033"/>
            <a:ext cx="10800000" cy="557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8132" y="976762"/>
            <a:ext cx="1002260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133" y="1966899"/>
            <a:ext cx="1165624" cy="3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314" y="1966898"/>
            <a:ext cx="8641410" cy="45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36" y="2643096"/>
            <a:ext cx="5619047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36" y="3212131"/>
            <a:ext cx="9793088" cy="40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6228" y="4089125"/>
            <a:ext cx="983512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57835" y="3842311"/>
            <a:ext cx="7450737" cy="80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1510" y="4820975"/>
            <a:ext cx="9815214" cy="5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36228" y="5704925"/>
            <a:ext cx="2279656" cy="5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87688" y="5517232"/>
            <a:ext cx="7489036" cy="78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7" grpId="0" animBg="1"/>
      <p:bldP spid="21" grpId="0" animBg="1"/>
      <p:bldP spid="26" grpId="0" animBg="1"/>
      <p:bldP spid="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1714677"/>
            <a:ext cx="1657142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2439274"/>
            <a:ext cx="380952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4574930"/>
            <a:ext cx="2076190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564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9788" y="902427"/>
            <a:ext cx="847619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9788" y="3829131"/>
            <a:ext cx="2104761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447571"/>
            <a:ext cx="3883422" cy="19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2481450"/>
            <a:ext cx="371428" cy="32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2462335"/>
            <a:ext cx="819047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2440166"/>
            <a:ext cx="819047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3165164"/>
            <a:ext cx="800000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3861544"/>
            <a:ext cx="800000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376" y="3332104"/>
            <a:ext cx="5076486" cy="3322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5238" y="1800700"/>
            <a:ext cx="838094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90" y="2525459"/>
            <a:ext cx="800000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3203711"/>
            <a:ext cx="790476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3919287"/>
            <a:ext cx="780952" cy="3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43" y="4281845"/>
            <a:ext cx="5322312" cy="274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11975"/>
            <a:ext cx="10800000" cy="357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8198" y="2998604"/>
            <a:ext cx="304761" cy="2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861435"/>
            <a:ext cx="5135880" cy="286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2024-08-13T15:27:26Z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