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11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72F33A8-428C-16E0-3E2F-9CB2BAEE2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052762"/>
            <a:ext cx="62484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45F76-94B5-95E4-06EA-9EF8F65A1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C8774-9704-8F49-DCF8-3CD5FE9FECC5}"/>
              </a:ext>
            </a:extLst>
          </p:cNvPr>
          <p:cNvSpPr/>
          <p:nvPr/>
        </p:nvSpPr>
        <p:spPr bwMode="white">
          <a:xfrm>
            <a:off x="10120000" y="2172310"/>
            <a:ext cx="466666" cy="4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7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BF1DB-31EA-9B7D-033C-32C69EA34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02060"/>
            <a:ext cx="7853476" cy="613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B40D0F-1539-02DD-525B-B50D6F4041D7}"/>
              </a:ext>
            </a:extLst>
          </p:cNvPr>
          <p:cNvSpPr/>
          <p:nvPr/>
        </p:nvSpPr>
        <p:spPr bwMode="white">
          <a:xfrm>
            <a:off x="8090312" y="3140968"/>
            <a:ext cx="453959" cy="40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92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DD418-B05B-5F1F-E962-81AEE65C0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7529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818E24-B615-E799-BFAF-4F4802EB3048}"/>
              </a:ext>
            </a:extLst>
          </p:cNvPr>
          <p:cNvSpPr/>
          <p:nvPr/>
        </p:nvSpPr>
        <p:spPr bwMode="white">
          <a:xfrm>
            <a:off x="9515076" y="2055319"/>
            <a:ext cx="369819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90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8E3130-50A0-4DD4-9770-DBD6E3AF5F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00149"/>
            <a:ext cx="10033120" cy="485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9391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E5D07-F255-F8F4-E91E-82CBCDB7E5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7259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52F8FE-1ED6-1E5E-837F-0E609477B2EA}"/>
              </a:ext>
            </a:extLst>
          </p:cNvPr>
          <p:cNvSpPr/>
          <p:nvPr/>
        </p:nvSpPr>
        <p:spPr bwMode="white">
          <a:xfrm>
            <a:off x="4546152" y="4062396"/>
            <a:ext cx="1080662" cy="48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D1F0BA-56B5-8AED-8D21-83BCF65CFC89}"/>
              </a:ext>
            </a:extLst>
          </p:cNvPr>
          <p:cNvSpPr/>
          <p:nvPr/>
        </p:nvSpPr>
        <p:spPr bwMode="white">
          <a:xfrm>
            <a:off x="2273330" y="6009817"/>
            <a:ext cx="1046356" cy="44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72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21E80-A153-DEE6-457A-D084B6B7E0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7839180" cy="6001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473A52-CFCC-86EA-20FB-4102948CDD25}"/>
              </a:ext>
            </a:extLst>
          </p:cNvPr>
          <p:cNvSpPr/>
          <p:nvPr/>
        </p:nvSpPr>
        <p:spPr bwMode="white">
          <a:xfrm>
            <a:off x="4593865" y="3140968"/>
            <a:ext cx="998079" cy="43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5CBEBC-5CDF-D86A-D8C3-010F0DBE80DE}"/>
              </a:ext>
            </a:extLst>
          </p:cNvPr>
          <p:cNvSpPr/>
          <p:nvPr/>
        </p:nvSpPr>
        <p:spPr bwMode="white">
          <a:xfrm>
            <a:off x="7493718" y="4698170"/>
            <a:ext cx="1050553" cy="38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1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D6B2F6-1DBD-8FE0-ABA6-DEAC8629A3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85403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0FBAF1-8637-4061-CE0D-DB0E86A6A7FE}"/>
              </a:ext>
            </a:extLst>
          </p:cNvPr>
          <p:cNvSpPr/>
          <p:nvPr/>
        </p:nvSpPr>
        <p:spPr bwMode="white">
          <a:xfrm>
            <a:off x="1829303" y="3434611"/>
            <a:ext cx="873615" cy="3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B18F1E-7BC4-33B9-76F5-E66AC4B44596}"/>
              </a:ext>
            </a:extLst>
          </p:cNvPr>
          <p:cNvSpPr/>
          <p:nvPr/>
        </p:nvSpPr>
        <p:spPr bwMode="white">
          <a:xfrm>
            <a:off x="8479326" y="4255679"/>
            <a:ext cx="451870" cy="3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ACE282-1DFB-0448-36AF-91FBC4581FBC}"/>
              </a:ext>
            </a:extLst>
          </p:cNvPr>
          <p:cNvSpPr/>
          <p:nvPr/>
        </p:nvSpPr>
        <p:spPr bwMode="white">
          <a:xfrm>
            <a:off x="1354839" y="5099345"/>
            <a:ext cx="414214" cy="35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55A1B2-6218-A1B1-D36D-2CACAA912062}"/>
              </a:ext>
            </a:extLst>
          </p:cNvPr>
          <p:cNvSpPr/>
          <p:nvPr/>
        </p:nvSpPr>
        <p:spPr bwMode="white">
          <a:xfrm>
            <a:off x="2770699" y="5897815"/>
            <a:ext cx="903740" cy="42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C1CC7E7-CAD0-8E9C-C182-D67B6D41F7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736" y="3149681"/>
            <a:ext cx="3825766" cy="3290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066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FE852-7468-91C9-0F06-D9BBA9B9EA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7823858" cy="6091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BE4D6A-7D28-9040-66B5-C656A6CA97D9}"/>
              </a:ext>
            </a:extLst>
          </p:cNvPr>
          <p:cNvSpPr/>
          <p:nvPr/>
        </p:nvSpPr>
        <p:spPr bwMode="white">
          <a:xfrm>
            <a:off x="1775520" y="3933056"/>
            <a:ext cx="1080120" cy="33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50D4A1-AE54-A991-4503-ADFDE2260115}"/>
              </a:ext>
            </a:extLst>
          </p:cNvPr>
          <p:cNvSpPr/>
          <p:nvPr/>
        </p:nvSpPr>
        <p:spPr bwMode="white">
          <a:xfrm>
            <a:off x="4523808" y="5373217"/>
            <a:ext cx="996128" cy="47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64A7D6-6EDD-9559-AE9A-597C4CDD049C}"/>
              </a:ext>
            </a:extLst>
          </p:cNvPr>
          <p:cNvSpPr/>
          <p:nvPr/>
        </p:nvSpPr>
        <p:spPr bwMode="white">
          <a:xfrm>
            <a:off x="3187946" y="6210325"/>
            <a:ext cx="770945" cy="33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44D220-7A9C-244B-A710-A65B8E3E92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3311128"/>
            <a:ext cx="3629358" cy="354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499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2024-08-11T01:43:40Z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