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sldIdLst>
    <p:sldId id="302" r:id="rId2"/>
    <p:sldId id="324" r:id="rId3"/>
    <p:sldId id="349" r:id="rId4"/>
    <p:sldId id="348" r:id="rId5"/>
    <p:sldId id="347" r:id="rId6"/>
    <p:sldId id="346" r:id="rId7"/>
    <p:sldId id="344" r:id="rId8"/>
    <p:sldId id="343" r:id="rId9"/>
    <p:sldId id="342" r:id="rId10"/>
    <p:sldId id="341" r:id="rId11"/>
    <p:sldId id="339" r:id="rId12"/>
    <p:sldId id="338" r:id="rId13"/>
    <p:sldId id="335" r:id="rId14"/>
    <p:sldId id="334" r:id="rId15"/>
    <p:sldId id="333" r:id="rId16"/>
    <p:sldId id="332" r:id="rId17"/>
    <p:sldId id="330" r:id="rId18"/>
    <p:sldId id="327" r:id="rId19"/>
    <p:sldId id="326" r:id="rId20"/>
    <p:sldId id="325" r:id="rId21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21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894D38-270F-42D6-9293-CBBE7CB1131F}" type="datetimeFigureOut">
              <a:rPr lang="zh-CN" altLang="en-US" smtClean="0"/>
              <a:t>2024/8/11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722996-BD06-4B94-A528-5BED042ECA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99455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722996-BD06-4B94-A528-5BED042ECA4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71750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0484B2B-834F-C540-715A-F2D7D942A1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6025" y="2933700"/>
            <a:ext cx="7219950" cy="990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61B894-E019-4070-65BE-9A885737DF3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1448" y="649050"/>
            <a:ext cx="9889104" cy="5101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4DE96A4-28F6-0B84-84A8-9BFC06D513CA}"/>
              </a:ext>
            </a:extLst>
          </p:cNvPr>
          <p:cNvSpPr/>
          <p:nvPr/>
        </p:nvSpPr>
        <p:spPr bwMode="white">
          <a:xfrm>
            <a:off x="9768408" y="3573016"/>
            <a:ext cx="419047" cy="342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859CD90-F8D1-EB78-7D77-62FD5DE8012D}"/>
              </a:ext>
            </a:extLst>
          </p:cNvPr>
          <p:cNvSpPr/>
          <p:nvPr/>
        </p:nvSpPr>
        <p:spPr bwMode="white">
          <a:xfrm>
            <a:off x="3791744" y="5229200"/>
            <a:ext cx="409523" cy="424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1DA7DA8-5194-F667-2B33-9E18E7A70FA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7928" y="5085184"/>
            <a:ext cx="6576736" cy="16477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10348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E54242-B943-8EFC-EA19-41AF69C5142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764704"/>
            <a:ext cx="1037541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CCDBEBF-655D-5F4E-131D-106382F51314}"/>
              </a:ext>
            </a:extLst>
          </p:cNvPr>
          <p:cNvSpPr/>
          <p:nvPr/>
        </p:nvSpPr>
        <p:spPr bwMode="white">
          <a:xfrm>
            <a:off x="9971699" y="4225084"/>
            <a:ext cx="347677" cy="366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2893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0C76EE-9386-22DD-C8AF-F01B15C4890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899" y="764704"/>
            <a:ext cx="10177136" cy="4518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2439DA0-FCB2-1BE9-D258-90FCEB4AA145}"/>
              </a:ext>
            </a:extLst>
          </p:cNvPr>
          <p:cNvSpPr/>
          <p:nvPr/>
        </p:nvSpPr>
        <p:spPr bwMode="white">
          <a:xfrm>
            <a:off x="9408368" y="3645024"/>
            <a:ext cx="36004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E1FDA45-C366-EA5E-8F57-00C60F1B729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8448" y="3417467"/>
            <a:ext cx="3501176" cy="332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74224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45D0D1-6C8E-3122-E34A-223E3DE9E36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582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27651A5-1E19-6D72-6814-F2EBBA041A5B}"/>
              </a:ext>
            </a:extLst>
          </p:cNvPr>
          <p:cNvSpPr/>
          <p:nvPr/>
        </p:nvSpPr>
        <p:spPr bwMode="white">
          <a:xfrm>
            <a:off x="10234285" y="3040973"/>
            <a:ext cx="409523" cy="372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8187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B82AE0-7863-0F34-8A77-E07E1F53783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440" y="827999"/>
            <a:ext cx="10800000" cy="2951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009101-B7E0-7A5E-518B-B7C3EE18BA33}"/>
              </a:ext>
            </a:extLst>
          </p:cNvPr>
          <p:cNvSpPr/>
          <p:nvPr/>
        </p:nvSpPr>
        <p:spPr bwMode="white">
          <a:xfrm>
            <a:off x="10527868" y="3005589"/>
            <a:ext cx="323809" cy="372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19DA268-AB73-5255-2089-0018933BB46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640" y="2348880"/>
            <a:ext cx="7672228" cy="37763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0484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FC0FE0-3BC8-D413-2153-6818C33AA7C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836712"/>
            <a:ext cx="9742886" cy="57243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550188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E392EF-FBC7-BA58-BB34-E3EB30135EB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7496" y="689442"/>
            <a:ext cx="9025008" cy="15206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E346EA16-AB6C-B80D-656D-272E676E45E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568" y="2241440"/>
            <a:ext cx="9313762" cy="4616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0349608-1E47-4D76-ED20-669FB0FC9021}"/>
              </a:ext>
            </a:extLst>
          </p:cNvPr>
          <p:cNvSpPr/>
          <p:nvPr/>
        </p:nvSpPr>
        <p:spPr bwMode="white">
          <a:xfrm>
            <a:off x="3143672" y="3140968"/>
            <a:ext cx="1057142" cy="447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CABB9F8-C0D6-79DA-A8DD-BADB7340AD81}"/>
              </a:ext>
            </a:extLst>
          </p:cNvPr>
          <p:cNvSpPr/>
          <p:nvPr/>
        </p:nvSpPr>
        <p:spPr bwMode="white">
          <a:xfrm>
            <a:off x="3935760" y="3861048"/>
            <a:ext cx="1057142" cy="447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70FD4B-23E9-4492-1575-D410265A2091}"/>
              </a:ext>
            </a:extLst>
          </p:cNvPr>
          <p:cNvSpPr/>
          <p:nvPr/>
        </p:nvSpPr>
        <p:spPr bwMode="white">
          <a:xfrm>
            <a:off x="3575720" y="5480656"/>
            <a:ext cx="1057142" cy="447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1176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15E4F0-00BD-1A1B-ED20-D3A21783985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8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A7AFED-4EED-22CD-BF06-B99748DE68B6}"/>
              </a:ext>
            </a:extLst>
          </p:cNvPr>
          <p:cNvSpPr/>
          <p:nvPr/>
        </p:nvSpPr>
        <p:spPr bwMode="white">
          <a:xfrm>
            <a:off x="8120000" y="3742835"/>
            <a:ext cx="1000000" cy="428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CD3D8CC-04A5-9EEF-CD93-8F13BEE1CD2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4152" y="4006582"/>
            <a:ext cx="4466434" cy="28825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02956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4FA998-FD21-3589-5955-0D3E77CC3E0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836712"/>
            <a:ext cx="10800000" cy="4464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BFB850-2D7B-244B-49D4-EB9673C595F5}"/>
              </a:ext>
            </a:extLst>
          </p:cNvPr>
          <p:cNvSpPr/>
          <p:nvPr/>
        </p:nvSpPr>
        <p:spPr bwMode="white">
          <a:xfrm>
            <a:off x="7601320" y="2000648"/>
            <a:ext cx="1047619" cy="429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D7C393F-FE51-5687-8E5A-8BD708AFAE3F}"/>
              </a:ext>
            </a:extLst>
          </p:cNvPr>
          <p:cNvSpPr/>
          <p:nvPr/>
        </p:nvSpPr>
        <p:spPr bwMode="white">
          <a:xfrm>
            <a:off x="2182273" y="2878370"/>
            <a:ext cx="980952" cy="448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3D870C0-2A05-200E-09F8-654181A8190B}"/>
              </a:ext>
            </a:extLst>
          </p:cNvPr>
          <p:cNvSpPr/>
          <p:nvPr/>
        </p:nvSpPr>
        <p:spPr bwMode="white">
          <a:xfrm>
            <a:off x="6363225" y="4643355"/>
            <a:ext cx="466666" cy="419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1791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0FB1A7-3657-F8C0-664C-FA03D5588B2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1300" y="548680"/>
            <a:ext cx="8648700" cy="49670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DAC7354-8F6F-5FB2-033A-FE0DB05E8EBE}"/>
              </a:ext>
            </a:extLst>
          </p:cNvPr>
          <p:cNvSpPr/>
          <p:nvPr/>
        </p:nvSpPr>
        <p:spPr bwMode="white">
          <a:xfrm>
            <a:off x="6023992" y="2806798"/>
            <a:ext cx="955065" cy="396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7EAB1C4-D350-1398-27E6-BC7001885968}"/>
              </a:ext>
            </a:extLst>
          </p:cNvPr>
          <p:cNvSpPr/>
          <p:nvPr/>
        </p:nvSpPr>
        <p:spPr bwMode="white">
          <a:xfrm>
            <a:off x="2639616" y="4221088"/>
            <a:ext cx="973085" cy="414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3AA020D-3108-4DF0-EA55-7805B0630B2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880" y="4581128"/>
            <a:ext cx="3200956" cy="2346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31735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C10982-520B-ADB9-8DAE-DBF209A1EAD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44305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ECCFC3D-D7F2-1FF3-CA2A-1905160156AF}"/>
              </a:ext>
            </a:extLst>
          </p:cNvPr>
          <p:cNvSpPr/>
          <p:nvPr/>
        </p:nvSpPr>
        <p:spPr bwMode="white">
          <a:xfrm>
            <a:off x="5085084" y="2338755"/>
            <a:ext cx="939322" cy="423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91FE7A7-AC51-15B3-0934-801BC0F143A2}"/>
              </a:ext>
            </a:extLst>
          </p:cNvPr>
          <p:cNvSpPr/>
          <p:nvPr/>
        </p:nvSpPr>
        <p:spPr bwMode="white">
          <a:xfrm>
            <a:off x="4477288" y="3223101"/>
            <a:ext cx="1003785" cy="460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04A78A3-BA20-3E88-8A9E-1A9AEA4FF2F5}"/>
              </a:ext>
            </a:extLst>
          </p:cNvPr>
          <p:cNvSpPr/>
          <p:nvPr/>
        </p:nvSpPr>
        <p:spPr bwMode="white">
          <a:xfrm>
            <a:off x="3372203" y="4144294"/>
            <a:ext cx="451242" cy="405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4C07C57-DFAE-83D6-DD15-F5E4DEDEBBF6}"/>
              </a:ext>
            </a:extLst>
          </p:cNvPr>
          <p:cNvSpPr/>
          <p:nvPr/>
        </p:nvSpPr>
        <p:spPr bwMode="white">
          <a:xfrm>
            <a:off x="9606723" y="5065487"/>
            <a:ext cx="515706" cy="414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2D4DE6E-5F88-11D9-4C21-99B9BE6484B4}"/>
              </a:ext>
            </a:extLst>
          </p:cNvPr>
          <p:cNvSpPr/>
          <p:nvPr/>
        </p:nvSpPr>
        <p:spPr bwMode="white">
          <a:xfrm>
            <a:off x="4385197" y="6014316"/>
            <a:ext cx="423615" cy="331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3AA41E-5566-935E-819F-6232CF30FF9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764704"/>
            <a:ext cx="928430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4F5DA69-3FF7-676B-4CA0-36BC514FED99}"/>
              </a:ext>
            </a:extLst>
          </p:cNvPr>
          <p:cNvSpPr/>
          <p:nvPr/>
        </p:nvSpPr>
        <p:spPr bwMode="white">
          <a:xfrm>
            <a:off x="9457001" y="4477279"/>
            <a:ext cx="302926" cy="319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011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E86ADC-6E23-B1A2-EFCE-ADB5537EEB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836712"/>
            <a:ext cx="855750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8CA35D-23FA-D0FC-D0E3-C7104CDD4E5F}"/>
              </a:ext>
            </a:extLst>
          </p:cNvPr>
          <p:cNvSpPr/>
          <p:nvPr/>
        </p:nvSpPr>
        <p:spPr bwMode="white">
          <a:xfrm>
            <a:off x="5200902" y="972650"/>
            <a:ext cx="815000" cy="362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4055A99-A313-0D3F-11E0-D1987EF10CA9}"/>
              </a:ext>
            </a:extLst>
          </p:cNvPr>
          <p:cNvSpPr/>
          <p:nvPr/>
        </p:nvSpPr>
        <p:spPr bwMode="white">
          <a:xfrm>
            <a:off x="5442383" y="1720310"/>
            <a:ext cx="852731" cy="370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E257650-5595-A6FA-3DA1-691FBCADF24D}"/>
              </a:ext>
            </a:extLst>
          </p:cNvPr>
          <p:cNvSpPr/>
          <p:nvPr/>
        </p:nvSpPr>
        <p:spPr bwMode="white">
          <a:xfrm>
            <a:off x="2491781" y="2460418"/>
            <a:ext cx="415046" cy="347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5BAB0AD-ACE3-04E2-D2A4-B58AE15FCC41}"/>
              </a:ext>
            </a:extLst>
          </p:cNvPr>
          <p:cNvSpPr/>
          <p:nvPr/>
        </p:nvSpPr>
        <p:spPr bwMode="white">
          <a:xfrm>
            <a:off x="9547568" y="2460418"/>
            <a:ext cx="422592" cy="362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07418B8-CCCC-073A-63D1-58B2C6697885}"/>
              </a:ext>
            </a:extLst>
          </p:cNvPr>
          <p:cNvSpPr/>
          <p:nvPr/>
        </p:nvSpPr>
        <p:spPr bwMode="white">
          <a:xfrm>
            <a:off x="2054096" y="3200526"/>
            <a:ext cx="2520462" cy="377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66B53FF-F1E6-2D6D-2D94-F370D5ABA0A1}"/>
              </a:ext>
            </a:extLst>
          </p:cNvPr>
          <p:cNvSpPr/>
          <p:nvPr/>
        </p:nvSpPr>
        <p:spPr bwMode="white">
          <a:xfrm>
            <a:off x="3736920" y="3940634"/>
            <a:ext cx="822546" cy="377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F98240B-327F-0FEC-B9BB-500BEF28FBCC}"/>
              </a:ext>
            </a:extLst>
          </p:cNvPr>
          <p:cNvSpPr/>
          <p:nvPr/>
        </p:nvSpPr>
        <p:spPr bwMode="white">
          <a:xfrm>
            <a:off x="6868633" y="3993499"/>
            <a:ext cx="520694" cy="279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B41B5F0-7DA9-7D4B-479D-4B3A2B25BB88}"/>
              </a:ext>
            </a:extLst>
          </p:cNvPr>
          <p:cNvSpPr/>
          <p:nvPr/>
        </p:nvSpPr>
        <p:spPr bwMode="white">
          <a:xfrm>
            <a:off x="5963078" y="4703399"/>
            <a:ext cx="218842" cy="158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6CFA0CA-6923-6E01-E6FE-2B581BAF1805}"/>
              </a:ext>
            </a:extLst>
          </p:cNvPr>
          <p:cNvSpPr/>
          <p:nvPr/>
        </p:nvSpPr>
        <p:spPr bwMode="white">
          <a:xfrm>
            <a:off x="5902707" y="4688295"/>
            <a:ext cx="777268" cy="370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BCA3010-B8A3-DEFF-D9EA-79DFE7AEBBCA}"/>
              </a:ext>
            </a:extLst>
          </p:cNvPr>
          <p:cNvSpPr/>
          <p:nvPr/>
        </p:nvSpPr>
        <p:spPr bwMode="white">
          <a:xfrm>
            <a:off x="8053402" y="4673190"/>
            <a:ext cx="830092" cy="392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2429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9FBA3C-68F9-8761-D5FE-962D307BB41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620688"/>
            <a:ext cx="9111912" cy="61480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A9D294D-2951-903D-D8B3-7D75549F761D}"/>
              </a:ext>
            </a:extLst>
          </p:cNvPr>
          <p:cNvSpPr/>
          <p:nvPr/>
        </p:nvSpPr>
        <p:spPr bwMode="white">
          <a:xfrm>
            <a:off x="9408368" y="2925538"/>
            <a:ext cx="502201" cy="503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A391B35-7FE3-9146-4D0A-A9063B772704}"/>
              </a:ext>
            </a:extLst>
          </p:cNvPr>
          <p:cNvSpPr/>
          <p:nvPr/>
        </p:nvSpPr>
        <p:spPr bwMode="white">
          <a:xfrm>
            <a:off x="4151784" y="6165304"/>
            <a:ext cx="93610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67036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403864-C517-8410-8B5A-A64C91B5762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2406" y="836712"/>
            <a:ext cx="962718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F6BFE29-1624-AD88-D6C6-E6CA111121C8}"/>
              </a:ext>
            </a:extLst>
          </p:cNvPr>
          <p:cNvSpPr/>
          <p:nvPr/>
        </p:nvSpPr>
        <p:spPr bwMode="white">
          <a:xfrm>
            <a:off x="3158603" y="3554164"/>
            <a:ext cx="942343" cy="407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F5F31B9-EE64-5CC2-068E-C94219284F70}"/>
              </a:ext>
            </a:extLst>
          </p:cNvPr>
          <p:cNvSpPr/>
          <p:nvPr/>
        </p:nvSpPr>
        <p:spPr bwMode="white">
          <a:xfrm>
            <a:off x="9186208" y="3562657"/>
            <a:ext cx="942344" cy="382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EBAAEE1-FF07-DD6F-7CE6-D84A06A35817}"/>
              </a:ext>
            </a:extLst>
          </p:cNvPr>
          <p:cNvSpPr/>
          <p:nvPr/>
        </p:nvSpPr>
        <p:spPr bwMode="white">
          <a:xfrm>
            <a:off x="4100947" y="6059316"/>
            <a:ext cx="3777864" cy="424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998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1F3961-B05E-BF57-691D-39EBB3673DF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568" y="475670"/>
            <a:ext cx="8138070" cy="15143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00E4EDC0-9BFA-5EE3-C068-741B04F1532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608" y="1988840"/>
            <a:ext cx="8296126" cy="47825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7FF9C09-86B7-561F-A546-5145AA34EF4A}"/>
              </a:ext>
            </a:extLst>
          </p:cNvPr>
          <p:cNvSpPr/>
          <p:nvPr/>
        </p:nvSpPr>
        <p:spPr bwMode="white">
          <a:xfrm>
            <a:off x="9301249" y="3429000"/>
            <a:ext cx="467159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3325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D9DDA7-13BD-C0D3-D653-CD28F2F33A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60" y="542043"/>
            <a:ext cx="8053902" cy="61827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292922C-BE19-B6F1-CDCF-8FB02A24A806}"/>
              </a:ext>
            </a:extLst>
          </p:cNvPr>
          <p:cNvSpPr/>
          <p:nvPr/>
        </p:nvSpPr>
        <p:spPr bwMode="white">
          <a:xfrm>
            <a:off x="2915330" y="3464819"/>
            <a:ext cx="876414" cy="396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73790F9-F772-84C5-AEE2-760FA2FC7DE5}"/>
              </a:ext>
            </a:extLst>
          </p:cNvPr>
          <p:cNvSpPr/>
          <p:nvPr/>
        </p:nvSpPr>
        <p:spPr bwMode="white">
          <a:xfrm>
            <a:off x="3292804" y="4807040"/>
            <a:ext cx="498940" cy="396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1B08E1E-22A2-00AA-2DB7-1FCD15BBA20C}"/>
              </a:ext>
            </a:extLst>
          </p:cNvPr>
          <p:cNvSpPr/>
          <p:nvPr/>
        </p:nvSpPr>
        <p:spPr bwMode="white">
          <a:xfrm>
            <a:off x="5735960" y="6087446"/>
            <a:ext cx="952643" cy="457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6596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F9719C-4106-7FDB-66A6-D401440614A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64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F2D3C6E-BE3B-F5D9-201A-1B56765B706F}"/>
              </a:ext>
            </a:extLst>
          </p:cNvPr>
          <p:cNvSpPr/>
          <p:nvPr/>
        </p:nvSpPr>
        <p:spPr bwMode="white">
          <a:xfrm>
            <a:off x="7253333" y="4881193"/>
            <a:ext cx="1047619" cy="448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18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EB3015-B056-AC6B-EA34-40A2311A451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623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C246C83-1BCA-2C5C-B48C-94D9BEBEE976}"/>
              </a:ext>
            </a:extLst>
          </p:cNvPr>
          <p:cNvSpPr/>
          <p:nvPr/>
        </p:nvSpPr>
        <p:spPr bwMode="white">
          <a:xfrm>
            <a:off x="10558095" y="2897601"/>
            <a:ext cx="504761" cy="429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F652E73-E847-4FD7-9020-7C7D5EA8BCE9}"/>
              </a:ext>
            </a:extLst>
          </p:cNvPr>
          <p:cNvSpPr/>
          <p:nvPr/>
        </p:nvSpPr>
        <p:spPr bwMode="white">
          <a:xfrm>
            <a:off x="1567619" y="3794111"/>
            <a:ext cx="438095" cy="429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5836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</Words>
  <Application>Microsoft Office PowerPoint</Application>
  <PresentationFormat>宽屏</PresentationFormat>
  <Paragraphs>1</Paragraphs>
  <Slides>20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3" baseType="lpstr">
      <vt:lpstr>等线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2024-08-11T13:22:19Z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