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48" d="100"/>
          <a:sy n="148" d="100"/>
        </p:scale>
        <p:origin x="288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899B7FE-1A5C-6260-B5EB-D48061C26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3038475"/>
            <a:ext cx="82010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C4D95E-629D-7946-8BFA-C48CFF6CC5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836712"/>
            <a:ext cx="71549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40AFE7-CBBE-1CD2-C883-4D84E5C020C2}"/>
              </a:ext>
            </a:extLst>
          </p:cNvPr>
          <p:cNvSpPr/>
          <p:nvPr/>
        </p:nvSpPr>
        <p:spPr bwMode="white">
          <a:xfrm>
            <a:off x="8325155" y="1631731"/>
            <a:ext cx="271307" cy="27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72788-896B-D3EC-2F84-8217160491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743740"/>
            <a:ext cx="7405674" cy="6128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3C96EE-68B7-309F-2D61-2865F87E5DAC}"/>
              </a:ext>
            </a:extLst>
          </p:cNvPr>
          <p:cNvSpPr/>
          <p:nvPr/>
        </p:nvSpPr>
        <p:spPr bwMode="white">
          <a:xfrm>
            <a:off x="8317097" y="1602844"/>
            <a:ext cx="453575" cy="43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80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401BAD-03DB-DC61-61F0-A2B851B6FA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207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031D60-A81C-D825-538F-478D3F2C4DD5}"/>
              </a:ext>
            </a:extLst>
          </p:cNvPr>
          <p:cNvSpPr/>
          <p:nvPr/>
        </p:nvSpPr>
        <p:spPr bwMode="white">
          <a:xfrm>
            <a:off x="9858379" y="2174296"/>
            <a:ext cx="352546" cy="40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99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F062CE-0524-452B-0FAB-5E40919FD6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620" y="642958"/>
            <a:ext cx="8752760" cy="3964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EF7C6C-112B-4448-352B-CA0A6AA9F229}"/>
              </a:ext>
            </a:extLst>
          </p:cNvPr>
          <p:cNvSpPr/>
          <p:nvPr/>
        </p:nvSpPr>
        <p:spPr bwMode="white">
          <a:xfrm>
            <a:off x="10081904" y="2182141"/>
            <a:ext cx="390476" cy="42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A1C60F5-43C1-C3B1-4BAB-46ADA32ABA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4509120"/>
            <a:ext cx="8976992" cy="244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153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34C1C-7791-47A0-3717-69376AA175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550322"/>
            <a:ext cx="8784976" cy="3259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263DC27-C8CC-30B4-0E86-31D7171977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784" y="3574058"/>
            <a:ext cx="4538204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881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EEF78D-1207-73FF-0AA2-93CC874179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91489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30823B-8F14-5A2A-DA9D-D494185B2234}"/>
              </a:ext>
            </a:extLst>
          </p:cNvPr>
          <p:cNvSpPr/>
          <p:nvPr/>
        </p:nvSpPr>
        <p:spPr bwMode="white">
          <a:xfrm>
            <a:off x="8383095" y="4373817"/>
            <a:ext cx="1360713" cy="45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37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BD52EE-906B-702A-E9BC-6724F2DFF2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92696"/>
            <a:ext cx="8426204" cy="5723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FE89967-E6A1-3BAD-46D6-2237344258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8568" y="1988840"/>
            <a:ext cx="4513432" cy="432047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9C7DEAA-5EF6-B3F9-1C7B-A1C6819373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92" y="2060848"/>
            <a:ext cx="4307886" cy="420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32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A79EA4-50F8-3FFD-D3D3-E6BF9E8698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96752"/>
            <a:ext cx="10800000" cy="1798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885066-C01C-9616-63AD-AE949AE72A76}"/>
              </a:ext>
            </a:extLst>
          </p:cNvPr>
          <p:cNvSpPr/>
          <p:nvPr/>
        </p:nvSpPr>
        <p:spPr bwMode="white">
          <a:xfrm>
            <a:off x="6928606" y="2430840"/>
            <a:ext cx="1152380" cy="39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25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2024-08-11T03:12:01Z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