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7" r:id="rId10"/>
    <p:sldId id="336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C608F7-BA62-7BAE-02FE-B960091DF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420888"/>
            <a:ext cx="8334375" cy="10572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CBECD19-F734-422A-1ABD-F4E21BF45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717032"/>
            <a:ext cx="55530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22DDB-91E2-E427-F971-4F9B73EBBB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08624"/>
            <a:ext cx="8449276" cy="2194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5F0F8E8-066F-D4C5-E968-50B685D01D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924944"/>
            <a:ext cx="8449276" cy="2154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191090-6EFB-DFE5-EA5F-DC2B4CB0F3F7}"/>
              </a:ext>
            </a:extLst>
          </p:cNvPr>
          <p:cNvSpPr/>
          <p:nvPr/>
        </p:nvSpPr>
        <p:spPr bwMode="white">
          <a:xfrm>
            <a:off x="7536160" y="4447318"/>
            <a:ext cx="432048" cy="5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D37D63F-6674-5EA2-748E-99B0EADC55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4149080"/>
            <a:ext cx="3717428" cy="244827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1482E19-A005-C999-F48C-48CBADFCA0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92" y="5294938"/>
            <a:ext cx="6497650" cy="126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0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33C0A-E4D2-AD08-5306-EACA87AE23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79070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5E46E-332C-B902-5F3C-72F5AF7806FC}"/>
              </a:ext>
            </a:extLst>
          </p:cNvPr>
          <p:cNvSpPr/>
          <p:nvPr/>
        </p:nvSpPr>
        <p:spPr bwMode="white">
          <a:xfrm>
            <a:off x="8450922" y="3409141"/>
            <a:ext cx="237071" cy="27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2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6B9B9-E504-CEF2-7359-199CCBDBD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908AB-FBD8-EB95-1FC1-AD85FE0A975F}"/>
              </a:ext>
            </a:extLst>
          </p:cNvPr>
          <p:cNvSpPr/>
          <p:nvPr/>
        </p:nvSpPr>
        <p:spPr bwMode="white">
          <a:xfrm>
            <a:off x="10234285" y="5810515"/>
            <a:ext cx="409523" cy="3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01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7536C-ED41-48D8-77CA-151BAD4B32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7779884" cy="6098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9292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6DD2E-A876-433F-DF62-B0744BA06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7452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51C1B-2F1E-C5B8-7FD4-0F24AFAEA36B}"/>
              </a:ext>
            </a:extLst>
          </p:cNvPr>
          <p:cNvSpPr/>
          <p:nvPr/>
        </p:nvSpPr>
        <p:spPr bwMode="white">
          <a:xfrm>
            <a:off x="8931910" y="3165951"/>
            <a:ext cx="331607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8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8E56B-CAC7-37CB-3380-084C81A58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9985104" cy="34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8110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CD05E-9A11-8460-92CA-EA4AE7AF4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B4EDB4-6B37-E287-379D-53BC9F87EA70}"/>
              </a:ext>
            </a:extLst>
          </p:cNvPr>
          <p:cNvSpPr/>
          <p:nvPr/>
        </p:nvSpPr>
        <p:spPr bwMode="white">
          <a:xfrm>
            <a:off x="3443809" y="2990729"/>
            <a:ext cx="1104761" cy="4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A62786-E3E2-E5E6-922D-225833124698}"/>
              </a:ext>
            </a:extLst>
          </p:cNvPr>
          <p:cNvSpPr/>
          <p:nvPr/>
        </p:nvSpPr>
        <p:spPr bwMode="white">
          <a:xfrm>
            <a:off x="8015238" y="4705670"/>
            <a:ext cx="1047619" cy="4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1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35B20-7C85-C2EB-B922-B4C0FDDD83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0DFA1-F0B3-D872-B6BE-22E2DA3AAD47}"/>
              </a:ext>
            </a:extLst>
          </p:cNvPr>
          <p:cNvSpPr/>
          <p:nvPr/>
        </p:nvSpPr>
        <p:spPr bwMode="white">
          <a:xfrm>
            <a:off x="2024761" y="4688094"/>
            <a:ext cx="1019047" cy="4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96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58F38-98B3-532C-6901-CA4055F472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7607114" cy="602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CC4ABE-5A3D-4541-4601-AC328CFC36CF}"/>
              </a:ext>
            </a:extLst>
          </p:cNvPr>
          <p:cNvSpPr/>
          <p:nvPr/>
        </p:nvSpPr>
        <p:spPr bwMode="white">
          <a:xfrm>
            <a:off x="5727701" y="2996952"/>
            <a:ext cx="1664443" cy="4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6EF35E-0087-034A-BA75-475EAB7DB87B}"/>
              </a:ext>
            </a:extLst>
          </p:cNvPr>
          <p:cNvSpPr/>
          <p:nvPr/>
        </p:nvSpPr>
        <p:spPr bwMode="white">
          <a:xfrm>
            <a:off x="3315242" y="4340986"/>
            <a:ext cx="764534" cy="33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0F7562-E5B4-BF2C-4D6A-29E877827646}"/>
              </a:ext>
            </a:extLst>
          </p:cNvPr>
          <p:cNvSpPr/>
          <p:nvPr/>
        </p:nvSpPr>
        <p:spPr bwMode="white">
          <a:xfrm>
            <a:off x="1343472" y="5629924"/>
            <a:ext cx="6480720" cy="33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69DA20-2428-3C8B-46C3-7B3002DDF8D8}"/>
              </a:ext>
            </a:extLst>
          </p:cNvPr>
          <p:cNvSpPr/>
          <p:nvPr/>
        </p:nvSpPr>
        <p:spPr bwMode="white">
          <a:xfrm>
            <a:off x="996967" y="6165304"/>
            <a:ext cx="444247" cy="44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41A030-119F-ECE6-BF25-58F8D28E3D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4507802"/>
            <a:ext cx="7727354" cy="212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039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8B79D-8BC3-2DAF-9EEE-029472BFE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78527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D6FF9-E401-860F-46C2-B81E88A92CF0}"/>
              </a:ext>
            </a:extLst>
          </p:cNvPr>
          <p:cNvSpPr/>
          <p:nvPr/>
        </p:nvSpPr>
        <p:spPr bwMode="white">
          <a:xfrm>
            <a:off x="2664658" y="2448203"/>
            <a:ext cx="740957" cy="32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A1BE9A-41CE-94D4-6BDB-1EA14F990DD7}"/>
              </a:ext>
            </a:extLst>
          </p:cNvPr>
          <p:cNvSpPr/>
          <p:nvPr/>
        </p:nvSpPr>
        <p:spPr bwMode="white">
          <a:xfrm>
            <a:off x="3447165" y="3674456"/>
            <a:ext cx="1163372" cy="34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DCD90-831B-E61C-B60E-C0F6C02B98D6}"/>
              </a:ext>
            </a:extLst>
          </p:cNvPr>
          <p:cNvSpPr/>
          <p:nvPr/>
        </p:nvSpPr>
        <p:spPr bwMode="white">
          <a:xfrm>
            <a:off x="3814181" y="4297974"/>
            <a:ext cx="1121823" cy="34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46254A-E2EF-7A47-0728-B7341F120A15}"/>
              </a:ext>
            </a:extLst>
          </p:cNvPr>
          <p:cNvSpPr/>
          <p:nvPr/>
        </p:nvSpPr>
        <p:spPr bwMode="white">
          <a:xfrm>
            <a:off x="7449720" y="6154673"/>
            <a:ext cx="1149522" cy="32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A3DD6-16C1-ABC9-AD60-204FE3A5BF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8311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7AABCF-8D91-2FCE-CBFD-55B7AAB0605B}"/>
              </a:ext>
            </a:extLst>
          </p:cNvPr>
          <p:cNvSpPr/>
          <p:nvPr/>
        </p:nvSpPr>
        <p:spPr bwMode="white">
          <a:xfrm>
            <a:off x="9696400" y="3450456"/>
            <a:ext cx="398654" cy="42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56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AE9A7-A604-FEBB-BF79-2F31739994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268760"/>
            <a:ext cx="9794288" cy="3121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2927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49D3D-4618-C681-FFCA-7902C5C767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9334"/>
            <a:ext cx="6868620" cy="6088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66253-23D8-7333-8A8D-44A0FB7BB43C}"/>
              </a:ext>
            </a:extLst>
          </p:cNvPr>
          <p:cNvSpPr/>
          <p:nvPr/>
        </p:nvSpPr>
        <p:spPr bwMode="white">
          <a:xfrm>
            <a:off x="3143673" y="2492896"/>
            <a:ext cx="373292" cy="33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03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53710-EE5B-00CD-0337-1EED16E6C6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17" y="836712"/>
            <a:ext cx="101031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D775E-7A83-9E7B-B186-D900427FEF2B}"/>
              </a:ext>
            </a:extLst>
          </p:cNvPr>
          <p:cNvSpPr/>
          <p:nvPr/>
        </p:nvSpPr>
        <p:spPr bwMode="white">
          <a:xfrm>
            <a:off x="9223169" y="5215417"/>
            <a:ext cx="980024" cy="45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88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80396-8621-2370-60B0-51724D4D4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C9C33-F5E6-4C0B-4479-4F15A4BC68E5}"/>
              </a:ext>
            </a:extLst>
          </p:cNvPr>
          <p:cNvSpPr/>
          <p:nvPr/>
        </p:nvSpPr>
        <p:spPr bwMode="white">
          <a:xfrm>
            <a:off x="10100952" y="4764425"/>
            <a:ext cx="409523" cy="37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62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B0947-7984-35BE-35CD-F0EDD2362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73462"/>
            <a:ext cx="10273136" cy="445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28502E-5FEE-87E8-4FE6-6EDB684528A5}"/>
              </a:ext>
            </a:extLst>
          </p:cNvPr>
          <p:cNvSpPr/>
          <p:nvPr/>
        </p:nvSpPr>
        <p:spPr bwMode="white">
          <a:xfrm>
            <a:off x="7464151" y="2780928"/>
            <a:ext cx="1117825" cy="47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2F8872-A907-C117-C8FC-85CDC8490282}"/>
              </a:ext>
            </a:extLst>
          </p:cNvPr>
          <p:cNvSpPr/>
          <p:nvPr/>
        </p:nvSpPr>
        <p:spPr bwMode="white">
          <a:xfrm>
            <a:off x="4510476" y="3985049"/>
            <a:ext cx="295238" cy="8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07DD60-5B75-0248-8563-A91DE85E09EE}"/>
              </a:ext>
            </a:extLst>
          </p:cNvPr>
          <p:cNvSpPr/>
          <p:nvPr/>
        </p:nvSpPr>
        <p:spPr bwMode="white">
          <a:xfrm>
            <a:off x="4510476" y="3636308"/>
            <a:ext cx="1153476" cy="43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9B6C8A-58A3-B625-C090-DF7F9BB34E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097" y="3996831"/>
            <a:ext cx="4275322" cy="289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258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08BE4-FF39-2E29-6D88-DBC590EB3D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32" y="604277"/>
            <a:ext cx="10177136" cy="4449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AB8A48-B314-1D4B-7434-F48737CE314F}"/>
              </a:ext>
            </a:extLst>
          </p:cNvPr>
          <p:cNvSpPr/>
          <p:nvPr/>
        </p:nvSpPr>
        <p:spPr bwMode="white">
          <a:xfrm>
            <a:off x="2029523" y="2704049"/>
            <a:ext cx="1258165" cy="4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030E0C-15B7-F133-2F06-57EFE0A54346}"/>
              </a:ext>
            </a:extLst>
          </p:cNvPr>
          <p:cNvSpPr/>
          <p:nvPr/>
        </p:nvSpPr>
        <p:spPr bwMode="white">
          <a:xfrm>
            <a:off x="1977073" y="3505766"/>
            <a:ext cx="1038095" cy="47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F77534-27E7-FFE0-2BA0-95E7C053E0CC}"/>
              </a:ext>
            </a:extLst>
          </p:cNvPr>
          <p:cNvSpPr/>
          <p:nvPr/>
        </p:nvSpPr>
        <p:spPr bwMode="white">
          <a:xfrm>
            <a:off x="2423592" y="4345641"/>
            <a:ext cx="1028571" cy="4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02CB53-1521-75C6-8677-F434ECF95A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918813"/>
            <a:ext cx="3809426" cy="298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409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2024-08-11T08:50:38Z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