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6" r:id="rId7"/>
    <p:sldId id="344" r:id="rId8"/>
    <p:sldId id="343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48" d="100"/>
          <a:sy n="148" d="100"/>
        </p:scale>
        <p:origin x="108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AD89196-41F3-1EB7-C7E8-CD040EB36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2962275"/>
            <a:ext cx="80676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40712-DFC2-BFB1-4F47-22EEF2FE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0321152" cy="5279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7470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9D153-14ED-6846-0AD4-D3A5A26E80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3912"/>
            <a:ext cx="9422646" cy="531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6A2251-D0A3-93A6-5D50-7A8BB69E599D}"/>
              </a:ext>
            </a:extLst>
          </p:cNvPr>
          <p:cNvSpPr/>
          <p:nvPr/>
        </p:nvSpPr>
        <p:spPr bwMode="white">
          <a:xfrm>
            <a:off x="8688288" y="2780928"/>
            <a:ext cx="357753" cy="3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8CBF4EC-7A0E-BB0E-0FDC-EB08284DB6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84" y="2852936"/>
            <a:ext cx="3196868" cy="370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049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7B5F72-BB64-C43D-B775-4D567122C7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748945-F293-4487-E67E-E2D2C54E1E5D}"/>
              </a:ext>
            </a:extLst>
          </p:cNvPr>
          <p:cNvSpPr/>
          <p:nvPr/>
        </p:nvSpPr>
        <p:spPr bwMode="white">
          <a:xfrm>
            <a:off x="10262857" y="3066670"/>
            <a:ext cx="352380" cy="3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07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86A87A-4B1A-9BB8-5FD1-7B1009B954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80728"/>
            <a:ext cx="9794288" cy="5316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3249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7249C-B597-B691-8723-D0A675C109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20688"/>
            <a:ext cx="8784976" cy="4807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8F7906-DB5D-8B9F-19DA-5728AF2F309E}"/>
              </a:ext>
            </a:extLst>
          </p:cNvPr>
          <p:cNvSpPr/>
          <p:nvPr/>
        </p:nvSpPr>
        <p:spPr bwMode="white">
          <a:xfrm>
            <a:off x="9480376" y="4797152"/>
            <a:ext cx="321490" cy="36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ACEE04A-D6EE-1F65-F454-13213F0D9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5301208"/>
            <a:ext cx="7585720" cy="131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45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7DBBB-7840-5AE7-8E5F-56FFF14880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196752"/>
            <a:ext cx="9650272" cy="4970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250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FA0D1E-ACC1-0AD7-3E59-BB1767ECBA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9601072" cy="250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2C50D4A-5C47-C759-3B79-CC521FDEC1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212976"/>
            <a:ext cx="9601072" cy="1572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76056EA-D1B9-B51A-7C78-A4202AA45E2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645024"/>
            <a:ext cx="7130874" cy="3112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C7FC8E6-8610-872C-6DBA-780C158360F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5206439"/>
            <a:ext cx="7440672" cy="1438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191174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5EF0D8-6FCC-DC38-7646-8D750CBA61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8838448" cy="4891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C9AC6C-2DEE-0013-A20F-93F69E6ED913}"/>
              </a:ext>
            </a:extLst>
          </p:cNvPr>
          <p:cNvSpPr/>
          <p:nvPr/>
        </p:nvSpPr>
        <p:spPr bwMode="white">
          <a:xfrm>
            <a:off x="3575720" y="1512987"/>
            <a:ext cx="2190418" cy="72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F00B5C-0E9D-9CE3-85DB-6D963249BD34}"/>
              </a:ext>
            </a:extLst>
          </p:cNvPr>
          <p:cNvSpPr/>
          <p:nvPr/>
        </p:nvSpPr>
        <p:spPr bwMode="white">
          <a:xfrm>
            <a:off x="4151784" y="2459796"/>
            <a:ext cx="1207496" cy="59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7663F5-4CE7-0B53-E48F-47AC060481AE}"/>
              </a:ext>
            </a:extLst>
          </p:cNvPr>
          <p:cNvSpPr/>
          <p:nvPr/>
        </p:nvSpPr>
        <p:spPr bwMode="white">
          <a:xfrm>
            <a:off x="1559496" y="5013176"/>
            <a:ext cx="439483" cy="29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BC2FAD-A8AE-74C5-18A8-E15D646835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4509120"/>
            <a:ext cx="4770904" cy="2082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656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C4EF6-A2AF-FEC4-F5F1-297D1E3127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10033120" cy="4401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3AF9A8-EC48-9A11-3073-B462DCB1C8B6}"/>
              </a:ext>
            </a:extLst>
          </p:cNvPr>
          <p:cNvSpPr/>
          <p:nvPr/>
        </p:nvSpPr>
        <p:spPr bwMode="white">
          <a:xfrm>
            <a:off x="5339047" y="1700808"/>
            <a:ext cx="2296533" cy="46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FEFAD8-A95A-70BD-0DDD-8ED02F596FBC}"/>
              </a:ext>
            </a:extLst>
          </p:cNvPr>
          <p:cNvSpPr/>
          <p:nvPr/>
        </p:nvSpPr>
        <p:spPr bwMode="white">
          <a:xfrm>
            <a:off x="5375920" y="3501008"/>
            <a:ext cx="4352380" cy="46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D5E68DD-0884-1B49-F788-D1013691D0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964387"/>
            <a:ext cx="6794826" cy="2965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398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B77C4-2475-2871-7C5D-9DA306F4A4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06" y="622356"/>
            <a:ext cx="8777696" cy="5414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0D8273-8AD1-1593-8602-DBDC23971AF4}"/>
              </a:ext>
            </a:extLst>
          </p:cNvPr>
          <p:cNvSpPr/>
          <p:nvPr/>
        </p:nvSpPr>
        <p:spPr bwMode="white">
          <a:xfrm>
            <a:off x="4794870" y="3862717"/>
            <a:ext cx="964654" cy="46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7A0390-05B5-DF2D-9EC7-9C61B784CA7B}"/>
              </a:ext>
            </a:extLst>
          </p:cNvPr>
          <p:cNvSpPr/>
          <p:nvPr/>
        </p:nvSpPr>
        <p:spPr bwMode="white">
          <a:xfrm>
            <a:off x="5528688" y="4678689"/>
            <a:ext cx="2605420" cy="41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45ADDD-D10C-83C5-B600-ED19D16C56D4}"/>
              </a:ext>
            </a:extLst>
          </p:cNvPr>
          <p:cNvSpPr/>
          <p:nvPr/>
        </p:nvSpPr>
        <p:spPr bwMode="white">
          <a:xfrm>
            <a:off x="834430" y="5374884"/>
            <a:ext cx="2413970" cy="49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3976CD-37C0-8B5B-4A0F-17580D421F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108" y="4509120"/>
            <a:ext cx="4870470" cy="2125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563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77671-4BF6-D6CF-6546-0A2011A136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46996"/>
            <a:ext cx="8573620" cy="536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CD1F82-95B6-A340-AEDD-453EB4232D19}"/>
              </a:ext>
            </a:extLst>
          </p:cNvPr>
          <p:cNvSpPr/>
          <p:nvPr/>
        </p:nvSpPr>
        <p:spPr bwMode="white">
          <a:xfrm>
            <a:off x="6384032" y="3140968"/>
            <a:ext cx="951151" cy="48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D896AC-AAA0-EAD9-2063-0CF758AFC14E}"/>
              </a:ext>
            </a:extLst>
          </p:cNvPr>
          <p:cNvSpPr/>
          <p:nvPr/>
        </p:nvSpPr>
        <p:spPr bwMode="white">
          <a:xfrm>
            <a:off x="8040216" y="4797152"/>
            <a:ext cx="884984" cy="32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CA16AB-FC4E-6E54-588F-39C9666CF02E}"/>
              </a:ext>
            </a:extLst>
          </p:cNvPr>
          <p:cNvSpPr/>
          <p:nvPr/>
        </p:nvSpPr>
        <p:spPr bwMode="white">
          <a:xfrm>
            <a:off x="983432" y="5517232"/>
            <a:ext cx="926338" cy="38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9763E82-6673-B1D4-4114-68D37AFA9F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1168874"/>
            <a:ext cx="3423788" cy="442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D88251-B5F1-6975-23E8-95F4B7C983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10177136" cy="4537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20AD12-4E67-2F3A-9D00-B2A4C298C2F4}"/>
              </a:ext>
            </a:extLst>
          </p:cNvPr>
          <p:cNvSpPr/>
          <p:nvPr/>
        </p:nvSpPr>
        <p:spPr bwMode="white">
          <a:xfrm>
            <a:off x="8184232" y="2636912"/>
            <a:ext cx="2016224" cy="49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38F1E2-D35F-54E3-7123-5E2F9AAA784C}"/>
              </a:ext>
            </a:extLst>
          </p:cNvPr>
          <p:cNvSpPr/>
          <p:nvPr/>
        </p:nvSpPr>
        <p:spPr bwMode="white">
          <a:xfrm>
            <a:off x="1991544" y="3573016"/>
            <a:ext cx="4896544" cy="45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D639684-4D16-3398-CD13-A3A49C39F0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4581128"/>
            <a:ext cx="9869558" cy="1908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294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678177-B43F-57DF-9214-4038400A99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63" y="692696"/>
            <a:ext cx="9697072" cy="4468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26B7AA-AF15-D0BA-E804-570435BE53A1}"/>
              </a:ext>
            </a:extLst>
          </p:cNvPr>
          <p:cNvSpPr/>
          <p:nvPr/>
        </p:nvSpPr>
        <p:spPr bwMode="white">
          <a:xfrm>
            <a:off x="7464152" y="1844824"/>
            <a:ext cx="1057142" cy="48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B92D7A-7253-7F45-A189-1BAD52D4B070}"/>
              </a:ext>
            </a:extLst>
          </p:cNvPr>
          <p:cNvSpPr/>
          <p:nvPr/>
        </p:nvSpPr>
        <p:spPr bwMode="white">
          <a:xfrm>
            <a:off x="8688288" y="3645715"/>
            <a:ext cx="1009523" cy="48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BFECE9-5A42-FD88-5FE7-E242424F07CB}"/>
              </a:ext>
            </a:extLst>
          </p:cNvPr>
          <p:cNvSpPr/>
          <p:nvPr/>
        </p:nvSpPr>
        <p:spPr bwMode="white">
          <a:xfrm>
            <a:off x="767408" y="4509120"/>
            <a:ext cx="419047" cy="40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FD8F3DE-999D-49AB-9B7D-38588A745C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3832" y="2780928"/>
            <a:ext cx="3087432" cy="4012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959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11F3F4-850E-4720-80B3-6377D94F12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9677448" cy="5267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1C7F5C-AC8A-7BD8-221C-03E0EC8EF4A9}"/>
              </a:ext>
            </a:extLst>
          </p:cNvPr>
          <p:cNvSpPr/>
          <p:nvPr/>
        </p:nvSpPr>
        <p:spPr bwMode="white">
          <a:xfrm>
            <a:off x="7536160" y="897652"/>
            <a:ext cx="2196003" cy="51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F98E29-3D86-6EE9-7D4B-57ECB65E64CB}"/>
              </a:ext>
            </a:extLst>
          </p:cNvPr>
          <p:cNvSpPr/>
          <p:nvPr/>
        </p:nvSpPr>
        <p:spPr bwMode="white">
          <a:xfrm>
            <a:off x="5780397" y="4509120"/>
            <a:ext cx="522857" cy="34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05DDC3E-A906-8B86-775E-0FE5779E82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2852936"/>
            <a:ext cx="4383396" cy="4156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921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DA8BA3-5E60-5B6B-A955-1AF68E6774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20BE5C-F025-5639-8B67-138D0E6CD0F7}"/>
              </a:ext>
            </a:extLst>
          </p:cNvPr>
          <p:cNvSpPr/>
          <p:nvPr/>
        </p:nvSpPr>
        <p:spPr bwMode="white">
          <a:xfrm>
            <a:off x="1824761" y="3107041"/>
            <a:ext cx="990476" cy="47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AFBB8EE-3430-DEBE-DED9-3A4BCDA727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8025" y="3755471"/>
            <a:ext cx="56959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1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54F6E-32F7-2BEC-63AF-D408CBAA21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C58C2AF-3239-0439-6D03-E8D4F65702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708920"/>
            <a:ext cx="10800000" cy="18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82651A-C86A-7BFA-1C06-A6C00FB1B2D5}"/>
              </a:ext>
            </a:extLst>
          </p:cNvPr>
          <p:cNvSpPr/>
          <p:nvPr/>
        </p:nvSpPr>
        <p:spPr bwMode="white">
          <a:xfrm>
            <a:off x="4461940" y="3894299"/>
            <a:ext cx="438095" cy="34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99CB2F0-3964-6ABA-9F59-A3A20F686E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4410075"/>
            <a:ext cx="28194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60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12CCD-6EDA-184D-8820-88AA2ADC33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8665980" cy="600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09EC73-C223-2F37-BF49-8B20E4BF8A30}"/>
              </a:ext>
            </a:extLst>
          </p:cNvPr>
          <p:cNvSpPr/>
          <p:nvPr/>
        </p:nvSpPr>
        <p:spPr bwMode="white">
          <a:xfrm>
            <a:off x="9120336" y="3068960"/>
            <a:ext cx="445836" cy="463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68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EDDB4-4A57-316B-8048-422B81D197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95234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D2303C-EF39-0F91-C019-726BA67707ED}"/>
              </a:ext>
            </a:extLst>
          </p:cNvPr>
          <p:cNvSpPr/>
          <p:nvPr/>
        </p:nvSpPr>
        <p:spPr bwMode="white">
          <a:xfrm>
            <a:off x="9064756" y="2651498"/>
            <a:ext cx="319128" cy="32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1D12981-F6EF-7561-5780-64494AF03B1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160" y="2997796"/>
            <a:ext cx="2835502" cy="371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170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69936B-6B99-C77D-AE5D-526D8002ED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43147D-6423-19E8-E943-D158335C4E3B}"/>
              </a:ext>
            </a:extLst>
          </p:cNvPr>
          <p:cNvSpPr/>
          <p:nvPr/>
        </p:nvSpPr>
        <p:spPr bwMode="white">
          <a:xfrm>
            <a:off x="10139047" y="3958908"/>
            <a:ext cx="361904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99A649A-2AAC-8E74-3751-28D6E10CD9E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510174"/>
            <a:ext cx="4352684" cy="4377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1555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2024-08-12T12:01:22Z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