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1" r:id="rId2"/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80D84CC-11D3-529B-0109-7B63D5952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962275"/>
            <a:ext cx="922020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69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7BD87-480A-1EFD-504A-DCF2FA5EDB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1CC0F3-A2F9-AD1B-896C-F6F6AA139190}"/>
              </a:ext>
            </a:extLst>
          </p:cNvPr>
          <p:cNvSpPr/>
          <p:nvPr/>
        </p:nvSpPr>
        <p:spPr bwMode="white">
          <a:xfrm>
            <a:off x="10158095" y="1094822"/>
            <a:ext cx="40952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2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A6E44-4854-9B4F-FC00-80DB30FA0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824543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0178A0-CE28-1E08-B93C-0C3B1BE24D01}"/>
              </a:ext>
            </a:extLst>
          </p:cNvPr>
          <p:cNvSpPr/>
          <p:nvPr/>
        </p:nvSpPr>
        <p:spPr bwMode="white">
          <a:xfrm>
            <a:off x="8328248" y="980728"/>
            <a:ext cx="460049" cy="4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82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5D3B2-EBEC-AD50-4C07-47B2DF811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609EEA-F376-57E3-D6B7-7B23F3DBF656}"/>
              </a:ext>
            </a:extLst>
          </p:cNvPr>
          <p:cNvSpPr/>
          <p:nvPr/>
        </p:nvSpPr>
        <p:spPr bwMode="white">
          <a:xfrm>
            <a:off x="10167619" y="2172886"/>
            <a:ext cx="390476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309343-E84E-CA71-E9D3-DA5D60D81B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698999"/>
            <a:ext cx="10800000" cy="27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057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667FD-F2A1-2CAF-21FF-E141AB82D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5C5E28-B6B4-6247-F2C2-267E69EB1A23}"/>
              </a:ext>
            </a:extLst>
          </p:cNvPr>
          <p:cNvSpPr/>
          <p:nvPr/>
        </p:nvSpPr>
        <p:spPr bwMode="white">
          <a:xfrm>
            <a:off x="7786666" y="3888844"/>
            <a:ext cx="1152380" cy="52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AE27F6-F2D0-267C-12AE-94C4889BC34B}"/>
              </a:ext>
            </a:extLst>
          </p:cNvPr>
          <p:cNvSpPr/>
          <p:nvPr/>
        </p:nvSpPr>
        <p:spPr bwMode="white">
          <a:xfrm>
            <a:off x="9900952" y="4823307"/>
            <a:ext cx="1163600" cy="52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2C41B9-A89E-4014-906A-9AC983663C7E}"/>
              </a:ext>
            </a:extLst>
          </p:cNvPr>
          <p:cNvSpPr/>
          <p:nvPr/>
        </p:nvSpPr>
        <p:spPr bwMode="white">
          <a:xfrm>
            <a:off x="1586666" y="5767306"/>
            <a:ext cx="552380" cy="4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4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9AC90-7FAE-3F35-00ED-8AC7EB47F8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60" y="836712"/>
            <a:ext cx="97986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BF3F0-D542-E2AD-0272-8CE72CC16D47}"/>
              </a:ext>
            </a:extLst>
          </p:cNvPr>
          <p:cNvSpPr/>
          <p:nvPr/>
        </p:nvSpPr>
        <p:spPr bwMode="white">
          <a:xfrm>
            <a:off x="2423654" y="2737978"/>
            <a:ext cx="2348805" cy="42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7FABAC-598E-A156-3A3A-146270866A3A}"/>
              </a:ext>
            </a:extLst>
          </p:cNvPr>
          <p:cNvSpPr/>
          <p:nvPr/>
        </p:nvSpPr>
        <p:spPr bwMode="white">
          <a:xfrm>
            <a:off x="6234252" y="3558980"/>
            <a:ext cx="1045538" cy="47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76AC87-1BFB-E74D-29EA-BDCBA1E0389E}"/>
              </a:ext>
            </a:extLst>
          </p:cNvPr>
          <p:cNvSpPr/>
          <p:nvPr/>
        </p:nvSpPr>
        <p:spPr bwMode="white">
          <a:xfrm>
            <a:off x="2828244" y="5278762"/>
            <a:ext cx="1168038" cy="42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8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2024-08-11T01:47:23Z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