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C6425FF-E11A-FA1D-D52E-96BA8FD18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117477"/>
            <a:ext cx="7524750" cy="13239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E0EB03-641D-2B62-9A31-25FDEEED2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28839"/>
            <a:ext cx="92964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5EE4B-01A2-5476-2308-140B51AED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8631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A31E0-EE03-DA66-77C1-8738D7BCE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24" y="658112"/>
            <a:ext cx="10417152" cy="544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CD8BF-13BC-3061-B095-B0ACBC9F4FE5}"/>
              </a:ext>
            </a:extLst>
          </p:cNvPr>
          <p:cNvSpPr/>
          <p:nvPr/>
        </p:nvSpPr>
        <p:spPr bwMode="white">
          <a:xfrm>
            <a:off x="8281904" y="4542297"/>
            <a:ext cx="2135735" cy="42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0A255-8946-A0FB-402E-EAB613448C6D}"/>
              </a:ext>
            </a:extLst>
          </p:cNvPr>
          <p:cNvSpPr/>
          <p:nvPr/>
        </p:nvSpPr>
        <p:spPr bwMode="white">
          <a:xfrm>
            <a:off x="1559496" y="5380554"/>
            <a:ext cx="4464496" cy="4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A44850-E532-70DB-9F9F-9639183FF8B7}"/>
              </a:ext>
            </a:extLst>
          </p:cNvPr>
          <p:cNvSpPr/>
          <p:nvPr/>
        </p:nvSpPr>
        <p:spPr bwMode="white">
          <a:xfrm>
            <a:off x="7160071" y="5301208"/>
            <a:ext cx="3184401" cy="58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B595F9B-5398-C0DC-F3E8-AF1EFE4080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5921843"/>
            <a:ext cx="10417152" cy="92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F9B26D-2483-4BC6-E8C7-BDACB334B779}"/>
              </a:ext>
            </a:extLst>
          </p:cNvPr>
          <p:cNvSpPr/>
          <p:nvPr/>
        </p:nvSpPr>
        <p:spPr bwMode="white">
          <a:xfrm>
            <a:off x="1631505" y="6021288"/>
            <a:ext cx="1080120" cy="58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21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11E1B-22C4-2AAE-DAD0-5F28A8864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856519"/>
            <a:ext cx="10800000" cy="51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123CA-98FB-F4BB-AFE7-8FB17FABC091}"/>
              </a:ext>
            </a:extLst>
          </p:cNvPr>
          <p:cNvSpPr/>
          <p:nvPr/>
        </p:nvSpPr>
        <p:spPr bwMode="white">
          <a:xfrm>
            <a:off x="983432" y="1867869"/>
            <a:ext cx="4838032" cy="188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11764C-EBF5-02AE-3FCD-54048BB015FD}"/>
              </a:ext>
            </a:extLst>
          </p:cNvPr>
          <p:cNvSpPr/>
          <p:nvPr/>
        </p:nvSpPr>
        <p:spPr bwMode="white">
          <a:xfrm>
            <a:off x="983432" y="4005064"/>
            <a:ext cx="5270080" cy="197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367DD-60AE-071C-831A-A9512A4CDB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7946794" cy="605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08C2A6-0976-DA23-4676-E1242550E298}"/>
              </a:ext>
            </a:extLst>
          </p:cNvPr>
          <p:cNvSpPr/>
          <p:nvPr/>
        </p:nvSpPr>
        <p:spPr bwMode="white">
          <a:xfrm>
            <a:off x="8688288" y="3717032"/>
            <a:ext cx="461886" cy="32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7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365CA-4700-C550-ED1D-69679C953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619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CCC25-9F9C-F215-BB0F-BA3E884A3FDC}"/>
              </a:ext>
            </a:extLst>
          </p:cNvPr>
          <p:cNvSpPr/>
          <p:nvPr/>
        </p:nvSpPr>
        <p:spPr bwMode="white">
          <a:xfrm>
            <a:off x="9895829" y="4420778"/>
            <a:ext cx="392915" cy="35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0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02C5E-1AE6-9C37-CBD0-9081CDCF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278358" cy="6113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6D7FCE-BA6F-4DBC-8D11-B6031D68F416}"/>
              </a:ext>
            </a:extLst>
          </p:cNvPr>
          <p:cNvSpPr/>
          <p:nvPr/>
        </p:nvSpPr>
        <p:spPr bwMode="white">
          <a:xfrm>
            <a:off x="8688288" y="3501008"/>
            <a:ext cx="442943" cy="45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2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D9F04-BBA4-6A62-561A-BD76DCF36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96" y="676696"/>
            <a:ext cx="9265024" cy="308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E5490E-109F-C55A-61A0-19EA323C98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76" y="3696801"/>
            <a:ext cx="9265024" cy="312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5562FE-CB9C-D85D-397A-427776C66D9D}"/>
              </a:ext>
            </a:extLst>
          </p:cNvPr>
          <p:cNvSpPr/>
          <p:nvPr/>
        </p:nvSpPr>
        <p:spPr bwMode="white">
          <a:xfrm>
            <a:off x="9624392" y="3238795"/>
            <a:ext cx="485092" cy="45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54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224E4-5C34-D418-B1FB-56442637B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923450" cy="6090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CB505-169C-E9AC-BB50-F7D454AAB2A7}"/>
              </a:ext>
            </a:extLst>
          </p:cNvPr>
          <p:cNvSpPr/>
          <p:nvPr/>
        </p:nvSpPr>
        <p:spPr bwMode="white">
          <a:xfrm>
            <a:off x="2927648" y="2909962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51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3E312-E699-CE2D-CCC1-DCF9A761E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6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94C20-EA1A-920B-AA08-3D0C779DEA0E}"/>
              </a:ext>
            </a:extLst>
          </p:cNvPr>
          <p:cNvSpPr/>
          <p:nvPr/>
        </p:nvSpPr>
        <p:spPr bwMode="white">
          <a:xfrm>
            <a:off x="7046071" y="1858118"/>
            <a:ext cx="3622779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7DFC57-F7BB-EC1D-DD23-E31B0EEC241D}"/>
              </a:ext>
            </a:extLst>
          </p:cNvPr>
          <p:cNvSpPr/>
          <p:nvPr/>
        </p:nvSpPr>
        <p:spPr bwMode="white">
          <a:xfrm>
            <a:off x="1464784" y="2685892"/>
            <a:ext cx="3047040" cy="42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D168BA-076A-B0A1-D1F8-B2240087E8FF}"/>
              </a:ext>
            </a:extLst>
          </p:cNvPr>
          <p:cNvSpPr/>
          <p:nvPr/>
        </p:nvSpPr>
        <p:spPr bwMode="white">
          <a:xfrm>
            <a:off x="9657415" y="3550456"/>
            <a:ext cx="533303" cy="35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3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B39B0-58ED-FF74-2828-35081A1A5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533946"/>
            <a:ext cx="7977074" cy="404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DAAE94E-996B-A379-9290-389ED07D3A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841" y="4507942"/>
            <a:ext cx="7440832" cy="233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8700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6310F-D2E2-4F6D-2ABC-FF69F6DE7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831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C027A-8963-CDCC-616D-AFA849C5DD04}"/>
              </a:ext>
            </a:extLst>
          </p:cNvPr>
          <p:cNvSpPr/>
          <p:nvPr/>
        </p:nvSpPr>
        <p:spPr bwMode="white">
          <a:xfrm>
            <a:off x="7129628" y="2657371"/>
            <a:ext cx="336001" cy="30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77E0EC-3A35-E453-A80E-90848874BA09}"/>
              </a:ext>
            </a:extLst>
          </p:cNvPr>
          <p:cNvSpPr/>
          <p:nvPr/>
        </p:nvSpPr>
        <p:spPr bwMode="white">
          <a:xfrm>
            <a:off x="7502152" y="3329670"/>
            <a:ext cx="401740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ABD568-95ED-A749-F4AA-C95FBA881124}"/>
              </a:ext>
            </a:extLst>
          </p:cNvPr>
          <p:cNvSpPr/>
          <p:nvPr/>
        </p:nvSpPr>
        <p:spPr bwMode="white">
          <a:xfrm>
            <a:off x="2615523" y="4666960"/>
            <a:ext cx="818090" cy="34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96FD8F-BC90-4959-BBAA-2999EA0ADC6A}"/>
              </a:ext>
            </a:extLst>
          </p:cNvPr>
          <p:cNvSpPr/>
          <p:nvPr/>
        </p:nvSpPr>
        <p:spPr bwMode="white">
          <a:xfrm>
            <a:off x="8159546" y="4666960"/>
            <a:ext cx="781568" cy="35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59158E-3DE3-5F2A-3E30-BC0273E761E9}"/>
              </a:ext>
            </a:extLst>
          </p:cNvPr>
          <p:cNvSpPr/>
          <p:nvPr/>
        </p:nvSpPr>
        <p:spPr bwMode="white">
          <a:xfrm>
            <a:off x="8174154" y="5346567"/>
            <a:ext cx="1658092" cy="36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FD0B8D-F0C9-EFF5-18DB-30AAC1459C4B}"/>
              </a:ext>
            </a:extLst>
          </p:cNvPr>
          <p:cNvSpPr/>
          <p:nvPr/>
        </p:nvSpPr>
        <p:spPr bwMode="white">
          <a:xfrm>
            <a:off x="2221087" y="6033481"/>
            <a:ext cx="810785" cy="36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70B14-0575-E7D4-EA89-1DD95F73F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76502"/>
            <a:ext cx="10177136" cy="490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03590E-7013-9782-BE05-B927ABDE11F0}"/>
              </a:ext>
            </a:extLst>
          </p:cNvPr>
          <p:cNvSpPr/>
          <p:nvPr/>
        </p:nvSpPr>
        <p:spPr bwMode="white">
          <a:xfrm>
            <a:off x="8616280" y="3636298"/>
            <a:ext cx="969247" cy="44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BF653-6A5E-E18E-8BE2-4B45362172B8}"/>
              </a:ext>
            </a:extLst>
          </p:cNvPr>
          <p:cNvSpPr/>
          <p:nvPr/>
        </p:nvSpPr>
        <p:spPr bwMode="white">
          <a:xfrm>
            <a:off x="9181673" y="4484762"/>
            <a:ext cx="969246" cy="38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3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16B4A-340C-D007-6131-1449FDA4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382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437AC-6B9E-79EA-6417-86F61CCA97A6}"/>
              </a:ext>
            </a:extLst>
          </p:cNvPr>
          <p:cNvSpPr/>
          <p:nvPr/>
        </p:nvSpPr>
        <p:spPr bwMode="white">
          <a:xfrm>
            <a:off x="4277511" y="1061449"/>
            <a:ext cx="150585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0028E-FDED-D698-1EC6-F267CCF8739C}"/>
              </a:ext>
            </a:extLst>
          </p:cNvPr>
          <p:cNvSpPr/>
          <p:nvPr/>
        </p:nvSpPr>
        <p:spPr bwMode="white">
          <a:xfrm>
            <a:off x="11153701" y="1351115"/>
            <a:ext cx="219047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A48C8F-F38E-AAEA-E710-75B479DEC914}"/>
              </a:ext>
            </a:extLst>
          </p:cNvPr>
          <p:cNvSpPr/>
          <p:nvPr/>
        </p:nvSpPr>
        <p:spPr bwMode="white">
          <a:xfrm>
            <a:off x="1458462" y="2501609"/>
            <a:ext cx="1084545" cy="96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0608A5-92D7-623A-3A75-F007BDFE13BE}"/>
              </a:ext>
            </a:extLst>
          </p:cNvPr>
          <p:cNvSpPr/>
          <p:nvPr/>
        </p:nvSpPr>
        <p:spPr bwMode="white">
          <a:xfrm>
            <a:off x="6572749" y="2770489"/>
            <a:ext cx="914285" cy="45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434390-492F-B6CA-51E7-13B0414A472E}"/>
              </a:ext>
            </a:extLst>
          </p:cNvPr>
          <p:cNvSpPr/>
          <p:nvPr/>
        </p:nvSpPr>
        <p:spPr bwMode="white">
          <a:xfrm>
            <a:off x="2410844" y="4008868"/>
            <a:ext cx="838095" cy="3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8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D26F9-52AC-E5EE-0171-AB6FD6ADE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1" y="620688"/>
            <a:ext cx="9361038" cy="523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01E3869-DAE1-37D2-4F2B-A791534BE5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5572722"/>
            <a:ext cx="8063696" cy="132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8945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99948-04AA-E46A-535E-A3FB4B7F1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F4EA0-9C49-13E5-6A27-35EDDFDE8924}"/>
              </a:ext>
            </a:extLst>
          </p:cNvPr>
          <p:cNvSpPr/>
          <p:nvPr/>
        </p:nvSpPr>
        <p:spPr bwMode="white">
          <a:xfrm>
            <a:off x="8621527" y="1103511"/>
            <a:ext cx="409523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3CB80E-DBDE-C885-C441-9AF803BE0EF9}"/>
              </a:ext>
            </a:extLst>
          </p:cNvPr>
          <p:cNvSpPr/>
          <p:nvPr/>
        </p:nvSpPr>
        <p:spPr bwMode="white">
          <a:xfrm>
            <a:off x="9212003" y="2875818"/>
            <a:ext cx="361904" cy="3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F8E3E-8E44-A3DA-FFC5-C53A85D70279}"/>
              </a:ext>
            </a:extLst>
          </p:cNvPr>
          <p:cNvSpPr/>
          <p:nvPr/>
        </p:nvSpPr>
        <p:spPr bwMode="white">
          <a:xfrm>
            <a:off x="6678670" y="4648126"/>
            <a:ext cx="409523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2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66A09-804C-A803-F357-8DC08B145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4" y="669667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04142-563C-04F7-041D-C0C38D2E6563}"/>
              </a:ext>
            </a:extLst>
          </p:cNvPr>
          <p:cNvSpPr/>
          <p:nvPr/>
        </p:nvSpPr>
        <p:spPr bwMode="white">
          <a:xfrm>
            <a:off x="10463656" y="2013594"/>
            <a:ext cx="371428" cy="37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7BFC59-A6F9-02DF-7DAF-3AFA976FF0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360" y="4329067"/>
            <a:ext cx="10800000" cy="25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390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58719-8CBA-D6B4-2D83-A1B63BA6B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4350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37D89-1353-48AE-66BD-4B15246D1ED1}"/>
              </a:ext>
            </a:extLst>
          </p:cNvPr>
          <p:cNvSpPr/>
          <p:nvPr/>
        </p:nvSpPr>
        <p:spPr bwMode="white">
          <a:xfrm>
            <a:off x="5456818" y="3286695"/>
            <a:ext cx="723856" cy="34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E9FCD-D05B-F93A-E82A-8CC1986DE18B}"/>
              </a:ext>
            </a:extLst>
          </p:cNvPr>
          <p:cNvSpPr/>
          <p:nvPr/>
        </p:nvSpPr>
        <p:spPr bwMode="white">
          <a:xfrm>
            <a:off x="5606581" y="5542338"/>
            <a:ext cx="582412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26EC5B-28CC-33B5-8AB9-A18094BA90D3}"/>
              </a:ext>
            </a:extLst>
          </p:cNvPr>
          <p:cNvSpPr/>
          <p:nvPr/>
        </p:nvSpPr>
        <p:spPr bwMode="white">
          <a:xfrm>
            <a:off x="7861351" y="5833657"/>
            <a:ext cx="665614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5F02B4-71F6-CBEA-9802-0DFC6186E0A0}"/>
              </a:ext>
            </a:extLst>
          </p:cNvPr>
          <p:cNvSpPr/>
          <p:nvPr/>
        </p:nvSpPr>
        <p:spPr bwMode="white">
          <a:xfrm>
            <a:off x="5307054" y="6091682"/>
            <a:ext cx="915220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1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8D212-706B-9B30-0C9A-0B115B3DC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34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1BB35-622A-E7D6-1EF0-6E01010FD05F}"/>
              </a:ext>
            </a:extLst>
          </p:cNvPr>
          <p:cNvSpPr/>
          <p:nvPr/>
        </p:nvSpPr>
        <p:spPr bwMode="white">
          <a:xfrm>
            <a:off x="6557178" y="1913968"/>
            <a:ext cx="4504761" cy="4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11F8F-CFB9-753C-D06E-52FBC8F8BF90}"/>
              </a:ext>
            </a:extLst>
          </p:cNvPr>
          <p:cNvSpPr/>
          <p:nvPr/>
        </p:nvSpPr>
        <p:spPr bwMode="white">
          <a:xfrm>
            <a:off x="2223844" y="2791027"/>
            <a:ext cx="8168036" cy="4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14EB44-E563-E7FF-FD87-EA1785DC6F0D}"/>
              </a:ext>
            </a:extLst>
          </p:cNvPr>
          <p:cNvSpPr/>
          <p:nvPr/>
        </p:nvSpPr>
        <p:spPr bwMode="white">
          <a:xfrm>
            <a:off x="5252416" y="3715752"/>
            <a:ext cx="819047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48255-9614-C627-CBF6-0A9E4E78D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7F2B4-C4EF-68EF-7760-31B24AFD4683}"/>
              </a:ext>
            </a:extLst>
          </p:cNvPr>
          <p:cNvSpPr/>
          <p:nvPr/>
        </p:nvSpPr>
        <p:spPr bwMode="white">
          <a:xfrm>
            <a:off x="2262857" y="1943595"/>
            <a:ext cx="561904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3DF8D-99C2-9D78-7F57-DDC68DC77BB0}"/>
              </a:ext>
            </a:extLst>
          </p:cNvPr>
          <p:cNvSpPr/>
          <p:nvPr/>
        </p:nvSpPr>
        <p:spPr bwMode="white">
          <a:xfrm>
            <a:off x="2824761" y="2801746"/>
            <a:ext cx="780952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89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2024-08-11T09:04:04Z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