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48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143" y="2957571"/>
            <a:ext cx="7885714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0A228-390F-AB22-A5BA-91B1598D5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800000" cy="57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34998-8DFD-0DF0-BA96-5C80003C7D82}"/>
              </a:ext>
            </a:extLst>
          </p:cNvPr>
          <p:cNvSpPr/>
          <p:nvPr/>
        </p:nvSpPr>
        <p:spPr bwMode="white">
          <a:xfrm>
            <a:off x="10474487" y="2323215"/>
            <a:ext cx="361904" cy="37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10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9DEF5-9645-80C7-EFC3-FBB283AA2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22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D8645-279B-1A2E-DA56-444A2894C9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48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D6469-38FB-21DE-B3F3-0BD58845E90E}"/>
              </a:ext>
            </a:extLst>
          </p:cNvPr>
          <p:cNvSpPr/>
          <p:nvPr/>
        </p:nvSpPr>
        <p:spPr bwMode="white">
          <a:xfrm>
            <a:off x="10391796" y="2935135"/>
            <a:ext cx="352380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4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F2152-A1B8-0D65-7481-7452E0453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57952"/>
            <a:ext cx="7101210" cy="6300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D9116-FCD7-8ADC-67F8-3A3C67546D11}"/>
              </a:ext>
            </a:extLst>
          </p:cNvPr>
          <p:cNvSpPr/>
          <p:nvPr/>
        </p:nvSpPr>
        <p:spPr bwMode="white">
          <a:xfrm>
            <a:off x="8672911" y="4367105"/>
            <a:ext cx="447425" cy="35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6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B3CF0-3288-95CC-5BF2-1B6BBB3C2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9745088" cy="345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60256B-20F5-C39F-6360-4838167543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861048"/>
            <a:ext cx="8592960" cy="286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11E94-5F90-5187-792F-50BF6608F6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03313"/>
            <a:ext cx="10033120" cy="521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9C906-4AD1-C1FC-5285-91EC470A51D8}"/>
              </a:ext>
            </a:extLst>
          </p:cNvPr>
          <p:cNvSpPr/>
          <p:nvPr/>
        </p:nvSpPr>
        <p:spPr bwMode="white">
          <a:xfrm>
            <a:off x="5591944" y="2661279"/>
            <a:ext cx="4176464" cy="57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FA089D-FB36-15E8-D150-8BCD7FBBACB3}"/>
              </a:ext>
            </a:extLst>
          </p:cNvPr>
          <p:cNvSpPr/>
          <p:nvPr/>
        </p:nvSpPr>
        <p:spPr bwMode="white">
          <a:xfrm>
            <a:off x="1415480" y="3621688"/>
            <a:ext cx="3161904" cy="4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9D6555-4326-E3F2-6822-B589A44379E3}"/>
              </a:ext>
            </a:extLst>
          </p:cNvPr>
          <p:cNvSpPr/>
          <p:nvPr/>
        </p:nvSpPr>
        <p:spPr bwMode="white">
          <a:xfrm>
            <a:off x="6528048" y="5373216"/>
            <a:ext cx="1296144" cy="4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1211961"/>
            <a:ext cx="1819048" cy="17142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3046976"/>
            <a:ext cx="2276190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3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C8FA0-682F-0713-0D76-12D71728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800000" cy="55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AA096-13F3-B6A6-E461-659B14140393}"/>
              </a:ext>
            </a:extLst>
          </p:cNvPr>
          <p:cNvSpPr/>
          <p:nvPr/>
        </p:nvSpPr>
        <p:spPr bwMode="white">
          <a:xfrm>
            <a:off x="3483558" y="4793385"/>
            <a:ext cx="523809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62D00-F732-B7D3-8E79-8A8F25B0F2FB}"/>
              </a:ext>
            </a:extLst>
          </p:cNvPr>
          <p:cNvSpPr/>
          <p:nvPr/>
        </p:nvSpPr>
        <p:spPr bwMode="white">
          <a:xfrm>
            <a:off x="1702606" y="5660992"/>
            <a:ext cx="2238095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3475907"/>
            <a:ext cx="2085714" cy="2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03C39-3A46-FCC3-3947-A002A0005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1124744"/>
            <a:ext cx="10800000" cy="18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CFF32-3041-B1A5-1D06-BF4A0D0912CE}"/>
              </a:ext>
            </a:extLst>
          </p:cNvPr>
          <p:cNvSpPr/>
          <p:nvPr/>
        </p:nvSpPr>
        <p:spPr bwMode="white">
          <a:xfrm>
            <a:off x="8039619" y="1296490"/>
            <a:ext cx="980952" cy="4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0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4EFD2-4428-168F-0078-E31AFF0A7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8226934" cy="638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62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9F1D2-8E5A-61D9-16D2-7CA103667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10226336" cy="439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15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C4584-C34B-64B1-5D0B-1681794A3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648430" cy="601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C0E38-4EAC-060D-9DB2-43A89C01F2B8}"/>
              </a:ext>
            </a:extLst>
          </p:cNvPr>
          <p:cNvSpPr/>
          <p:nvPr/>
        </p:nvSpPr>
        <p:spPr bwMode="white">
          <a:xfrm>
            <a:off x="3359696" y="4346464"/>
            <a:ext cx="936104" cy="47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31DAF-2855-C253-070B-9DDFC6939C76}"/>
              </a:ext>
            </a:extLst>
          </p:cNvPr>
          <p:cNvSpPr/>
          <p:nvPr/>
        </p:nvSpPr>
        <p:spPr bwMode="white">
          <a:xfrm>
            <a:off x="6184028" y="4396585"/>
            <a:ext cx="920084" cy="4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40BB4-F882-9B3F-36E3-9AF9224CD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052736"/>
            <a:ext cx="10800000" cy="44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B4EB8-9B2E-356D-C72A-DA670B3DAF88}"/>
              </a:ext>
            </a:extLst>
          </p:cNvPr>
          <p:cNvSpPr/>
          <p:nvPr/>
        </p:nvSpPr>
        <p:spPr bwMode="white">
          <a:xfrm>
            <a:off x="1449392" y="1233863"/>
            <a:ext cx="9687168" cy="138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6872F1-2316-36AD-19D9-05AF2A874A6C}"/>
              </a:ext>
            </a:extLst>
          </p:cNvPr>
          <p:cNvSpPr/>
          <p:nvPr/>
        </p:nvSpPr>
        <p:spPr bwMode="white">
          <a:xfrm>
            <a:off x="1449392" y="3140969"/>
            <a:ext cx="5654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D36678B-3450-F341-9AFB-79543725FED7}"/>
              </a:ext>
            </a:extLst>
          </p:cNvPr>
          <p:cNvSpPr/>
          <p:nvPr/>
        </p:nvSpPr>
        <p:spPr bwMode="white">
          <a:xfrm>
            <a:off x="7146064" y="3068960"/>
            <a:ext cx="3990496" cy="78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D36678B-3450-F341-9AFB-79543725FED7}"/>
              </a:ext>
            </a:extLst>
          </p:cNvPr>
          <p:cNvSpPr/>
          <p:nvPr/>
        </p:nvSpPr>
        <p:spPr bwMode="white">
          <a:xfrm>
            <a:off x="1487488" y="4304316"/>
            <a:ext cx="8640960" cy="10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7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2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3DC26-B6D5-41A8-1127-C8E8858A00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0800000" cy="43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23191-20BF-A1A7-1507-2598C16921BB}"/>
              </a:ext>
            </a:extLst>
          </p:cNvPr>
          <p:cNvSpPr/>
          <p:nvPr/>
        </p:nvSpPr>
        <p:spPr bwMode="white">
          <a:xfrm>
            <a:off x="1161360" y="1268759"/>
            <a:ext cx="9759176" cy="84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F0408B-62D6-938A-12E3-3CABA53A1BAC}"/>
              </a:ext>
            </a:extLst>
          </p:cNvPr>
          <p:cNvSpPr/>
          <p:nvPr/>
        </p:nvSpPr>
        <p:spPr bwMode="white">
          <a:xfrm>
            <a:off x="1161360" y="2529510"/>
            <a:ext cx="5942752" cy="9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6F6BF9-8F7E-25FC-575E-110BF6D6DE19}"/>
              </a:ext>
            </a:extLst>
          </p:cNvPr>
          <p:cNvSpPr/>
          <p:nvPr/>
        </p:nvSpPr>
        <p:spPr bwMode="white">
          <a:xfrm>
            <a:off x="7248128" y="2768639"/>
            <a:ext cx="2592288" cy="51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46F6BF9-8F7E-25FC-575E-110BF6D6DE19}"/>
              </a:ext>
            </a:extLst>
          </p:cNvPr>
          <p:cNvSpPr/>
          <p:nvPr/>
        </p:nvSpPr>
        <p:spPr bwMode="white">
          <a:xfrm>
            <a:off x="9878512" y="2757085"/>
            <a:ext cx="1042024" cy="51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46F6BF9-8F7E-25FC-575E-110BF6D6DE19}"/>
              </a:ext>
            </a:extLst>
          </p:cNvPr>
          <p:cNvSpPr/>
          <p:nvPr/>
        </p:nvSpPr>
        <p:spPr bwMode="white">
          <a:xfrm>
            <a:off x="1271464" y="3789040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46F6BF9-8F7E-25FC-575E-110BF6D6DE19}"/>
              </a:ext>
            </a:extLst>
          </p:cNvPr>
          <p:cNvSpPr/>
          <p:nvPr/>
        </p:nvSpPr>
        <p:spPr bwMode="white">
          <a:xfrm>
            <a:off x="5735960" y="3766184"/>
            <a:ext cx="5184576" cy="67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46F6BF9-8F7E-25FC-575E-110BF6D6DE19}"/>
              </a:ext>
            </a:extLst>
          </p:cNvPr>
          <p:cNvSpPr/>
          <p:nvPr/>
        </p:nvSpPr>
        <p:spPr bwMode="white">
          <a:xfrm>
            <a:off x="1161360" y="4702289"/>
            <a:ext cx="5580620" cy="59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C1881-21A9-47F6-0BFF-38D6AB946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DD3CC-BD58-67D7-BE34-8D017595A2A8}"/>
              </a:ext>
            </a:extLst>
          </p:cNvPr>
          <p:cNvSpPr/>
          <p:nvPr/>
        </p:nvSpPr>
        <p:spPr bwMode="white">
          <a:xfrm>
            <a:off x="1758095" y="3773269"/>
            <a:ext cx="847619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D60D1-4AD2-2959-DFCC-B096A3355353}"/>
              </a:ext>
            </a:extLst>
          </p:cNvPr>
          <p:cNvSpPr/>
          <p:nvPr/>
        </p:nvSpPr>
        <p:spPr bwMode="white">
          <a:xfrm>
            <a:off x="7577142" y="4659710"/>
            <a:ext cx="580952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2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CA4F3-1BB0-A5A2-D40B-6E85DBA51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48680"/>
            <a:ext cx="9121008" cy="446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321C7-A62D-ABE3-35D2-6C19EC507BCC}"/>
              </a:ext>
            </a:extLst>
          </p:cNvPr>
          <p:cNvSpPr/>
          <p:nvPr/>
        </p:nvSpPr>
        <p:spPr bwMode="white">
          <a:xfrm>
            <a:off x="9696400" y="2264403"/>
            <a:ext cx="333333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DBB0B-0AE0-CC2A-ADD4-E62F443251C2}"/>
              </a:ext>
            </a:extLst>
          </p:cNvPr>
          <p:cNvSpPr/>
          <p:nvPr/>
        </p:nvSpPr>
        <p:spPr bwMode="white">
          <a:xfrm>
            <a:off x="2351584" y="4496651"/>
            <a:ext cx="1057142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2F1B1D2-9C2A-20F6-D7A0-9491245BF9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4149080"/>
            <a:ext cx="3509576" cy="277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538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10951-38A6-7322-572F-E96881329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52297"/>
            <a:ext cx="8070936" cy="598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5F350-A05B-630D-2941-D2DA39539BFC}"/>
              </a:ext>
            </a:extLst>
          </p:cNvPr>
          <p:cNvSpPr/>
          <p:nvPr/>
        </p:nvSpPr>
        <p:spPr bwMode="white">
          <a:xfrm>
            <a:off x="9065302" y="2204864"/>
            <a:ext cx="727142" cy="35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0C508-F0B7-9D83-AE64-6FDB763D7809}"/>
              </a:ext>
            </a:extLst>
          </p:cNvPr>
          <p:cNvSpPr/>
          <p:nvPr/>
        </p:nvSpPr>
        <p:spPr bwMode="white">
          <a:xfrm>
            <a:off x="2250130" y="2780928"/>
            <a:ext cx="1037557" cy="36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C4C1F-459A-FEA5-DFC2-31762E5C1207}"/>
              </a:ext>
            </a:extLst>
          </p:cNvPr>
          <p:cNvSpPr/>
          <p:nvPr/>
        </p:nvSpPr>
        <p:spPr bwMode="white">
          <a:xfrm>
            <a:off x="9090118" y="3473010"/>
            <a:ext cx="606282" cy="38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BA4F1E-07C9-4BBE-B8E9-B95A6B70CCB5}"/>
              </a:ext>
            </a:extLst>
          </p:cNvPr>
          <p:cNvSpPr/>
          <p:nvPr/>
        </p:nvSpPr>
        <p:spPr bwMode="white">
          <a:xfrm>
            <a:off x="2250130" y="4149080"/>
            <a:ext cx="774733" cy="37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D6787-5E78-4D09-5B4F-25C693D39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800000" cy="43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99B48-1A56-1FF3-634D-E35F92D8E7CF}"/>
              </a:ext>
            </a:extLst>
          </p:cNvPr>
          <p:cNvSpPr/>
          <p:nvPr/>
        </p:nvSpPr>
        <p:spPr bwMode="white">
          <a:xfrm>
            <a:off x="9888899" y="2717475"/>
            <a:ext cx="342857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17C4EC-4644-EBFB-BBDD-2CB4A46155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2204864"/>
            <a:ext cx="4540160" cy="387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631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9D4B7-C9B2-05DB-FFC0-DAA33C91F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8199732" cy="610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E6BC9-368D-4DEC-AB7C-B212575C9CE1}"/>
              </a:ext>
            </a:extLst>
          </p:cNvPr>
          <p:cNvSpPr/>
          <p:nvPr/>
        </p:nvSpPr>
        <p:spPr bwMode="white">
          <a:xfrm>
            <a:off x="8917390" y="3541302"/>
            <a:ext cx="562986" cy="3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33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A2EFB-E4A6-1E3D-F274-2EC841559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0177136" cy="424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97F4D2-4A8C-A453-9834-16B1BC4F7D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308" y="4728670"/>
            <a:ext cx="7346016" cy="210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E2D878-AC96-AD53-3E92-F247E646D6BC}"/>
              </a:ext>
            </a:extLst>
          </p:cNvPr>
          <p:cNvSpPr/>
          <p:nvPr/>
        </p:nvSpPr>
        <p:spPr bwMode="white">
          <a:xfrm>
            <a:off x="9840416" y="4240755"/>
            <a:ext cx="504056" cy="48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0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F8709-C7F9-9407-BA9B-ADBDA68DC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768" y="1124744"/>
            <a:ext cx="10367952" cy="356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77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63</cp:revision>
  <dcterms:created xsi:type="dcterms:W3CDTF">2015-09-16T06:44:00Z</dcterms:created>
  <dcterms:modified xsi:type="dcterms:W3CDTF">2024-08-12T08:35:28Z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