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5" r:id="rId6"/>
    <p:sldId id="332" r:id="rId7"/>
    <p:sldId id="331" r:id="rId8"/>
    <p:sldId id="330" r:id="rId9"/>
    <p:sldId id="329" r:id="rId10"/>
    <p:sldId id="328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2" d="100"/>
          <a:sy n="152" d="100"/>
        </p:scale>
        <p:origin x="10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4BFA4C-032A-479A-7710-24DC574A8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3014662"/>
            <a:ext cx="49053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B2A4A-65E9-C76D-435E-04537454F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A7294-9FAA-2445-BC22-521D74427982}"/>
              </a:ext>
            </a:extLst>
          </p:cNvPr>
          <p:cNvSpPr/>
          <p:nvPr/>
        </p:nvSpPr>
        <p:spPr bwMode="white">
          <a:xfrm>
            <a:off x="10424761" y="2991926"/>
            <a:ext cx="514285" cy="4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B0C492-23DB-EA48-6169-250367160B73}"/>
              </a:ext>
            </a:extLst>
          </p:cNvPr>
          <p:cNvSpPr/>
          <p:nvPr/>
        </p:nvSpPr>
        <p:spPr bwMode="white">
          <a:xfrm>
            <a:off x="1453333" y="3983328"/>
            <a:ext cx="590476" cy="4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3EF716-E308-C36D-8E6E-B90B4BFDDA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991926"/>
            <a:ext cx="4670018" cy="3674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673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30BC1-9A3F-5522-C3A9-AD0FC2F54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59339"/>
            <a:ext cx="10321152" cy="469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980CB-8B86-B700-1482-DD3ACE1E6CB5}"/>
              </a:ext>
            </a:extLst>
          </p:cNvPr>
          <p:cNvSpPr/>
          <p:nvPr/>
        </p:nvSpPr>
        <p:spPr bwMode="white">
          <a:xfrm>
            <a:off x="5734642" y="2715814"/>
            <a:ext cx="649390" cy="5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037C4E-9C9C-83A1-EF5C-FEE0E9FCA79E}"/>
              </a:ext>
            </a:extLst>
          </p:cNvPr>
          <p:cNvSpPr/>
          <p:nvPr/>
        </p:nvSpPr>
        <p:spPr bwMode="white">
          <a:xfrm>
            <a:off x="5663952" y="4509120"/>
            <a:ext cx="3168352" cy="5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EC8C5A-D9F0-6FED-EC90-25B763DF04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4108217"/>
            <a:ext cx="4247620" cy="282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712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962B1-68AD-D04F-20DC-946ADFFB1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3800"/>
            <a:ext cx="7708180" cy="60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91F85-7573-E3D8-4C09-6C9BED25A9A3}"/>
              </a:ext>
            </a:extLst>
          </p:cNvPr>
          <p:cNvSpPr/>
          <p:nvPr/>
        </p:nvSpPr>
        <p:spPr bwMode="white">
          <a:xfrm>
            <a:off x="8527999" y="1556792"/>
            <a:ext cx="448321" cy="42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FE00E-627D-289D-1701-B9C05334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82586"/>
            <a:ext cx="10800000" cy="509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6EBB5-17CB-9154-24CB-36AB90F119FF}"/>
              </a:ext>
            </a:extLst>
          </p:cNvPr>
          <p:cNvSpPr/>
          <p:nvPr/>
        </p:nvSpPr>
        <p:spPr bwMode="white">
          <a:xfrm>
            <a:off x="7338836" y="4077524"/>
            <a:ext cx="361904" cy="41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10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68CF1B-CE15-F321-5472-889F0A004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3" y="1106186"/>
            <a:ext cx="8928994" cy="50887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5BDD51-5AAC-6923-C35F-8276B38F6FD6}"/>
              </a:ext>
            </a:extLst>
          </p:cNvPr>
          <p:cNvSpPr/>
          <p:nvPr/>
        </p:nvSpPr>
        <p:spPr bwMode="white">
          <a:xfrm>
            <a:off x="9552384" y="206084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4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9CD474-45B1-2651-170E-8DAE95F3B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8064898" cy="3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5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6A412-4D0A-0DD8-06AF-3FE552AE8A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3A384-74EF-398A-C998-36685DCDB3D4}"/>
              </a:ext>
            </a:extLst>
          </p:cNvPr>
          <p:cNvSpPr/>
          <p:nvPr/>
        </p:nvSpPr>
        <p:spPr bwMode="white">
          <a:xfrm>
            <a:off x="10100952" y="2200878"/>
            <a:ext cx="361904" cy="4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4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8E104-8557-DE37-9AAF-A67A8F5FB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052736"/>
            <a:ext cx="10800000" cy="2785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278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3A8B5-AC2A-9227-AD55-0749ED5DF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645756" cy="6113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2D0E8D-9188-C1BA-A114-73A6BC62765B}"/>
              </a:ext>
            </a:extLst>
          </p:cNvPr>
          <p:cNvSpPr/>
          <p:nvPr/>
        </p:nvSpPr>
        <p:spPr bwMode="white">
          <a:xfrm>
            <a:off x="8184231" y="3789040"/>
            <a:ext cx="1026785" cy="5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23165-41D0-41C4-FB1A-3B4D87A9E350}"/>
              </a:ext>
            </a:extLst>
          </p:cNvPr>
          <p:cNvSpPr/>
          <p:nvPr/>
        </p:nvSpPr>
        <p:spPr bwMode="white">
          <a:xfrm>
            <a:off x="5134734" y="4683356"/>
            <a:ext cx="889258" cy="41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0A726-5868-F54D-64E8-FE196EDE314E}"/>
              </a:ext>
            </a:extLst>
          </p:cNvPr>
          <p:cNvSpPr/>
          <p:nvPr/>
        </p:nvSpPr>
        <p:spPr bwMode="white">
          <a:xfrm>
            <a:off x="8332823" y="5423266"/>
            <a:ext cx="1147553" cy="45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71A7E6-05B9-FAD9-3749-024C52CF140D}"/>
              </a:ext>
            </a:extLst>
          </p:cNvPr>
          <p:cNvSpPr/>
          <p:nvPr/>
        </p:nvSpPr>
        <p:spPr bwMode="white">
          <a:xfrm>
            <a:off x="5134734" y="6165304"/>
            <a:ext cx="826965" cy="489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47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E9ECA-CE71-5BF1-9584-56667CA1B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0FB5E-32EE-4C76-BA24-11265FA68E83}"/>
              </a:ext>
            </a:extLst>
          </p:cNvPr>
          <p:cNvSpPr/>
          <p:nvPr/>
        </p:nvSpPr>
        <p:spPr bwMode="white">
          <a:xfrm>
            <a:off x="3234285" y="4872786"/>
            <a:ext cx="1209523" cy="4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12F75-3E0C-85FD-CB84-AAE2073529BF}"/>
              </a:ext>
            </a:extLst>
          </p:cNvPr>
          <p:cNvSpPr/>
          <p:nvPr/>
        </p:nvSpPr>
        <p:spPr bwMode="white">
          <a:xfrm>
            <a:off x="8996190" y="5798127"/>
            <a:ext cx="1152380" cy="55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69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2024-08-11T03:03:13Z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