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1176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85373FF-EE83-61C3-347C-D4849E758E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4075" y="3019425"/>
            <a:ext cx="7943850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C12572-8BB5-36CF-A27D-CF52FA8113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36712"/>
            <a:ext cx="9991752" cy="5632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581E50-4F95-C9F1-BB39-8C54E5D4D16B}"/>
              </a:ext>
            </a:extLst>
          </p:cNvPr>
          <p:cNvSpPr/>
          <p:nvPr/>
        </p:nvSpPr>
        <p:spPr bwMode="white">
          <a:xfrm>
            <a:off x="8544272" y="1124744"/>
            <a:ext cx="1152128" cy="422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6774B02-C8C7-120A-EE42-466B322694F1}"/>
              </a:ext>
            </a:extLst>
          </p:cNvPr>
          <p:cNvSpPr/>
          <p:nvPr/>
        </p:nvSpPr>
        <p:spPr bwMode="white">
          <a:xfrm>
            <a:off x="4859862" y="2060848"/>
            <a:ext cx="1092122" cy="466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4027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D33EC0-6242-16B7-F09D-699E6B9742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3870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0D6176-5B94-AFC2-1643-9764736971BD}"/>
              </a:ext>
            </a:extLst>
          </p:cNvPr>
          <p:cNvSpPr/>
          <p:nvPr/>
        </p:nvSpPr>
        <p:spPr bwMode="white">
          <a:xfrm>
            <a:off x="10057182" y="2041414"/>
            <a:ext cx="388260" cy="426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CE64E2-8FBB-C0BA-87C6-C3FD6CBB4C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47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62A54D-138F-5C6E-743B-94255E1D6C50}"/>
              </a:ext>
            </a:extLst>
          </p:cNvPr>
          <p:cNvSpPr/>
          <p:nvPr/>
        </p:nvSpPr>
        <p:spPr bwMode="white">
          <a:xfrm>
            <a:off x="10129523" y="1208963"/>
            <a:ext cx="409523" cy="419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7721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63F6A3-96EF-CA27-DC9B-11AD662AE3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29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E9238C-8C33-2F3E-0021-68ECD1A9EC65}"/>
              </a:ext>
            </a:extLst>
          </p:cNvPr>
          <p:cNvSpPr/>
          <p:nvPr/>
        </p:nvSpPr>
        <p:spPr bwMode="white">
          <a:xfrm>
            <a:off x="10148571" y="3200180"/>
            <a:ext cx="361905" cy="419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3343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44DAC9-7C11-BBA8-432A-6F35D059D7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581370"/>
            <a:ext cx="7443086" cy="6276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2CCEDC-9144-260F-C8D0-8C8A025B9A8B}"/>
              </a:ext>
            </a:extLst>
          </p:cNvPr>
          <p:cNvSpPr/>
          <p:nvPr/>
        </p:nvSpPr>
        <p:spPr bwMode="white">
          <a:xfrm>
            <a:off x="8184232" y="1484784"/>
            <a:ext cx="400597" cy="388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794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4D45BA-E7B8-17EA-6670-D121BFD7B3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908720"/>
            <a:ext cx="9678868" cy="5369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B4DFCF-85BB-E31A-D7A0-B8BE712A7A43}"/>
              </a:ext>
            </a:extLst>
          </p:cNvPr>
          <p:cNvSpPr/>
          <p:nvPr/>
        </p:nvSpPr>
        <p:spPr bwMode="white">
          <a:xfrm>
            <a:off x="9552384" y="2060848"/>
            <a:ext cx="43204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4533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7F17E0-8139-E748-86C5-3ED15CA52B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764704"/>
            <a:ext cx="904588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376331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A175C2-3D96-53E9-870A-1D6949B8B3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764704"/>
            <a:ext cx="900054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C0DC06-F505-640A-4FB3-45363CC6DD49}"/>
              </a:ext>
            </a:extLst>
          </p:cNvPr>
          <p:cNvSpPr/>
          <p:nvPr/>
        </p:nvSpPr>
        <p:spPr bwMode="white">
          <a:xfrm>
            <a:off x="8801937" y="2741878"/>
            <a:ext cx="301605" cy="341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2977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629314-6564-C6BB-8E6E-CCB4C52276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813412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0CD544-900E-42EC-3A4D-F4BFBC9C5F8F}"/>
              </a:ext>
            </a:extLst>
          </p:cNvPr>
          <p:cNvSpPr/>
          <p:nvPr/>
        </p:nvSpPr>
        <p:spPr bwMode="white">
          <a:xfrm>
            <a:off x="7604899" y="1037300"/>
            <a:ext cx="925311" cy="301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4B929A-ABC2-46C3-13E5-2779DD95F37C}"/>
              </a:ext>
            </a:extLst>
          </p:cNvPr>
          <p:cNvSpPr/>
          <p:nvPr/>
        </p:nvSpPr>
        <p:spPr bwMode="white">
          <a:xfrm>
            <a:off x="4499012" y="2550928"/>
            <a:ext cx="322782" cy="294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766D50E-F541-EEAE-913D-E48B22F73C48}"/>
              </a:ext>
            </a:extLst>
          </p:cNvPr>
          <p:cNvSpPr/>
          <p:nvPr/>
        </p:nvSpPr>
        <p:spPr bwMode="white">
          <a:xfrm>
            <a:off x="6213346" y="3140968"/>
            <a:ext cx="1034781" cy="485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5235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2024-08-11T01:33:27Z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