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38" r:id="rId10"/>
    <p:sldId id="337" r:id="rId11"/>
    <p:sldId id="336" r:id="rId12"/>
    <p:sldId id="335" r:id="rId13"/>
    <p:sldId id="334" r:id="rId14"/>
    <p:sldId id="333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3" d="100"/>
          <a:sy n="103" d="100"/>
        </p:scale>
        <p:origin x="7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492896"/>
            <a:ext cx="4838095" cy="9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45024"/>
            <a:ext cx="5390476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67C73-CA84-9B75-5A43-872A13F190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9409040" cy="388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E2B494-6598-E071-39F9-A093D1B7A0B9}"/>
              </a:ext>
            </a:extLst>
          </p:cNvPr>
          <p:cNvSpPr/>
          <p:nvPr/>
        </p:nvSpPr>
        <p:spPr bwMode="white">
          <a:xfrm>
            <a:off x="6600056" y="4486644"/>
            <a:ext cx="108012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D95D616-6D31-0E04-D945-37672EBC4B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1398689"/>
            <a:ext cx="4935824" cy="333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323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31269-09A4-28F6-B975-BD8F8F4C9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3901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D1156-DBD9-039B-947D-0475889BF593}"/>
              </a:ext>
            </a:extLst>
          </p:cNvPr>
          <p:cNvSpPr/>
          <p:nvPr/>
        </p:nvSpPr>
        <p:spPr bwMode="white">
          <a:xfrm>
            <a:off x="9745741" y="2836737"/>
            <a:ext cx="322942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A0934-E266-1718-B393-1AB003FD3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152" y="612219"/>
            <a:ext cx="7440256" cy="627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66955-E140-B59C-5B49-C4489960CC89}"/>
              </a:ext>
            </a:extLst>
          </p:cNvPr>
          <p:cNvSpPr/>
          <p:nvPr/>
        </p:nvSpPr>
        <p:spPr bwMode="white">
          <a:xfrm>
            <a:off x="8832304" y="2276872"/>
            <a:ext cx="450057" cy="30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3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F72D7-C73F-B34E-60A9-C754CE938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428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27ED4-1802-869B-E727-8EA3F3080313}"/>
              </a:ext>
            </a:extLst>
          </p:cNvPr>
          <p:cNvSpPr/>
          <p:nvPr/>
        </p:nvSpPr>
        <p:spPr bwMode="white">
          <a:xfrm>
            <a:off x="10310265" y="2973182"/>
            <a:ext cx="371428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70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C06B7-3F3F-B691-6F0D-9A5BF0630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F6B62B-1D15-D88E-F054-D87B5A1018A7}"/>
              </a:ext>
            </a:extLst>
          </p:cNvPr>
          <p:cNvSpPr/>
          <p:nvPr/>
        </p:nvSpPr>
        <p:spPr bwMode="white">
          <a:xfrm>
            <a:off x="10262857" y="2838617"/>
            <a:ext cx="352380" cy="38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C78E0DA-3265-910F-4A70-9488D2FD4E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573016"/>
            <a:ext cx="4220986" cy="33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238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521A9-D33B-F367-A539-238C6A2B1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10321152" cy="348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8DFBF-13A1-6BE7-7122-E53FAEE9E320}"/>
              </a:ext>
            </a:extLst>
          </p:cNvPr>
          <p:cNvSpPr/>
          <p:nvPr/>
        </p:nvSpPr>
        <p:spPr bwMode="white">
          <a:xfrm>
            <a:off x="10056440" y="2492896"/>
            <a:ext cx="352380" cy="38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17BB0C-8F28-F07B-4922-2057F17AB7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573016"/>
            <a:ext cx="3813610" cy="336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405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FB3DA-A364-AF5A-8D77-8B7BDCD92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48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0BA50-7DF2-D090-F316-17BF736AA401}"/>
              </a:ext>
            </a:extLst>
          </p:cNvPr>
          <p:cNvSpPr/>
          <p:nvPr/>
        </p:nvSpPr>
        <p:spPr bwMode="white">
          <a:xfrm>
            <a:off x="10383432" y="3342821"/>
            <a:ext cx="361904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2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37856-D054-56DC-D8A8-0517C6E4B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5346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FCE40-C512-F491-43B2-E7CA5F69EA13}"/>
              </a:ext>
            </a:extLst>
          </p:cNvPr>
          <p:cNvSpPr/>
          <p:nvPr/>
        </p:nvSpPr>
        <p:spPr bwMode="white">
          <a:xfrm>
            <a:off x="2567372" y="3879711"/>
            <a:ext cx="950100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28859-9126-0BE8-7432-BAB3D4221ED0}"/>
              </a:ext>
            </a:extLst>
          </p:cNvPr>
          <p:cNvSpPr/>
          <p:nvPr/>
        </p:nvSpPr>
        <p:spPr bwMode="white">
          <a:xfrm>
            <a:off x="4383494" y="6093891"/>
            <a:ext cx="723085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54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599EA-C9B2-8FF8-AF38-6EC457F8C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3268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282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46E77-A54F-0559-5E09-B2F5D871F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83" y="773809"/>
            <a:ext cx="102045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0163E-6862-1DDB-EA71-D81130120E9E}"/>
              </a:ext>
            </a:extLst>
          </p:cNvPr>
          <p:cNvSpPr/>
          <p:nvPr/>
        </p:nvSpPr>
        <p:spPr bwMode="white">
          <a:xfrm>
            <a:off x="1487487" y="836809"/>
            <a:ext cx="8364323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82F6DB-BA31-4B3D-A061-779B21C52B59}"/>
              </a:ext>
            </a:extLst>
          </p:cNvPr>
          <p:cNvSpPr/>
          <p:nvPr/>
        </p:nvSpPr>
        <p:spPr bwMode="white">
          <a:xfrm>
            <a:off x="1487488" y="1700808"/>
            <a:ext cx="9228419" cy="210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F595064-AA7E-3004-D5EF-EE774D9A56EB}"/>
              </a:ext>
            </a:extLst>
          </p:cNvPr>
          <p:cNvSpPr/>
          <p:nvPr/>
        </p:nvSpPr>
        <p:spPr bwMode="white">
          <a:xfrm>
            <a:off x="1487487" y="4004809"/>
            <a:ext cx="9228419" cy="12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A13EE61-9B98-3564-E941-12A57B3C3CE6}"/>
              </a:ext>
            </a:extLst>
          </p:cNvPr>
          <p:cNvSpPr/>
          <p:nvPr/>
        </p:nvSpPr>
        <p:spPr bwMode="white">
          <a:xfrm>
            <a:off x="1487488" y="5517232"/>
            <a:ext cx="9001000" cy="9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9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74677-F7AB-1395-06FE-7B77E8FD4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9141580" cy="605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581C3-F45F-A12D-913D-0DE68789C65B}"/>
              </a:ext>
            </a:extLst>
          </p:cNvPr>
          <p:cNvSpPr/>
          <p:nvPr/>
        </p:nvSpPr>
        <p:spPr bwMode="white">
          <a:xfrm>
            <a:off x="3719736" y="2513990"/>
            <a:ext cx="1580740" cy="5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9044D7-380F-43C6-1CD4-D2B3E55A6D72}"/>
              </a:ext>
            </a:extLst>
          </p:cNvPr>
          <p:cNvSpPr/>
          <p:nvPr/>
        </p:nvSpPr>
        <p:spPr bwMode="white">
          <a:xfrm>
            <a:off x="8315646" y="3306078"/>
            <a:ext cx="1521333" cy="45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583F36-841B-9DB6-D085-693FE5D78D09}"/>
              </a:ext>
            </a:extLst>
          </p:cNvPr>
          <p:cNvSpPr/>
          <p:nvPr/>
        </p:nvSpPr>
        <p:spPr bwMode="white">
          <a:xfrm>
            <a:off x="5588509" y="5610334"/>
            <a:ext cx="1296144" cy="8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ABDDA-61E3-A1D8-EF80-A52B659570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8821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17163-1BE0-9581-0BC5-21044DBA52E9}"/>
              </a:ext>
            </a:extLst>
          </p:cNvPr>
          <p:cNvSpPr/>
          <p:nvPr/>
        </p:nvSpPr>
        <p:spPr bwMode="white">
          <a:xfrm>
            <a:off x="9996930" y="4472605"/>
            <a:ext cx="305006" cy="34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9A579-2ED7-A821-9628-07D61B42F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24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7DD9A-4D62-F5B2-39DF-2E668BB3EC9D}"/>
              </a:ext>
            </a:extLst>
          </p:cNvPr>
          <p:cNvSpPr/>
          <p:nvPr/>
        </p:nvSpPr>
        <p:spPr bwMode="white">
          <a:xfrm>
            <a:off x="6387614" y="1133513"/>
            <a:ext cx="1380952" cy="51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E40F9-3CE1-52B2-62A9-5CCF029753D1}"/>
              </a:ext>
            </a:extLst>
          </p:cNvPr>
          <p:cNvSpPr/>
          <p:nvPr/>
        </p:nvSpPr>
        <p:spPr bwMode="white">
          <a:xfrm>
            <a:off x="1987614" y="2852346"/>
            <a:ext cx="1485714" cy="42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5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5D181-9A11-1A5A-1148-835C19710C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368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66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9DBF9-541E-EDA1-DE96-019FDC8D1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352" y="1113079"/>
            <a:ext cx="10273296" cy="516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683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7AE5E-39DA-86FE-1943-E18874377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780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8163A-DF8D-5E3B-E0A5-D8ABEF21509B}"/>
              </a:ext>
            </a:extLst>
          </p:cNvPr>
          <p:cNvSpPr/>
          <p:nvPr/>
        </p:nvSpPr>
        <p:spPr bwMode="white">
          <a:xfrm>
            <a:off x="2114051" y="3301751"/>
            <a:ext cx="2483809" cy="37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271176"/>
            <a:ext cx="3819048" cy="3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E12D7-66DE-0A73-8977-7B6BFB4B5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03382"/>
            <a:ext cx="9313228" cy="612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7A8D6-3F27-E199-DF00-C87199C47E4D}"/>
              </a:ext>
            </a:extLst>
          </p:cNvPr>
          <p:cNvSpPr/>
          <p:nvPr/>
        </p:nvSpPr>
        <p:spPr bwMode="white">
          <a:xfrm>
            <a:off x="7032104" y="836712"/>
            <a:ext cx="3240360" cy="43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572765-8069-3791-2DC1-95ED18480DEC}"/>
              </a:ext>
            </a:extLst>
          </p:cNvPr>
          <p:cNvSpPr/>
          <p:nvPr/>
        </p:nvSpPr>
        <p:spPr bwMode="white">
          <a:xfrm>
            <a:off x="2279576" y="1628801"/>
            <a:ext cx="1073191" cy="46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246ECC-45C3-39E2-AF85-E20647C20A45}"/>
              </a:ext>
            </a:extLst>
          </p:cNvPr>
          <p:cNvSpPr/>
          <p:nvPr/>
        </p:nvSpPr>
        <p:spPr bwMode="white">
          <a:xfrm>
            <a:off x="2783632" y="472514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0B7E2F-C0CC-FDEE-5E46-6FD6011D902F}"/>
              </a:ext>
            </a:extLst>
          </p:cNvPr>
          <p:cNvSpPr/>
          <p:nvPr/>
        </p:nvSpPr>
        <p:spPr bwMode="white">
          <a:xfrm>
            <a:off x="5159896" y="5461502"/>
            <a:ext cx="1224136" cy="41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89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DCDD0-CC0F-6814-607D-3B898C918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6613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F48192-F304-94D8-CB0E-470C3D423459}"/>
              </a:ext>
            </a:extLst>
          </p:cNvPr>
          <p:cNvSpPr/>
          <p:nvPr/>
        </p:nvSpPr>
        <p:spPr bwMode="white">
          <a:xfrm>
            <a:off x="2054948" y="5373216"/>
            <a:ext cx="944708" cy="47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D4DF67-6CC6-C664-8CB9-8FC024037BC3}"/>
              </a:ext>
            </a:extLst>
          </p:cNvPr>
          <p:cNvSpPr/>
          <p:nvPr/>
        </p:nvSpPr>
        <p:spPr bwMode="white">
          <a:xfrm>
            <a:off x="4943872" y="5373216"/>
            <a:ext cx="1203015" cy="47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66F38CB-5334-DF5B-AEB6-91E6EF2825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792" y="2717633"/>
            <a:ext cx="5031264" cy="347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877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69842-3622-5AAE-D952-E0D2BDE85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3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94418-7ED6-6CBF-31E4-02671E0E8EA6}"/>
              </a:ext>
            </a:extLst>
          </p:cNvPr>
          <p:cNvSpPr/>
          <p:nvPr/>
        </p:nvSpPr>
        <p:spPr bwMode="white">
          <a:xfrm>
            <a:off x="2016185" y="2008516"/>
            <a:ext cx="7367583" cy="49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2D4A4A-2905-2D75-7E2A-062F7A0E1EF4}"/>
              </a:ext>
            </a:extLst>
          </p:cNvPr>
          <p:cNvSpPr/>
          <p:nvPr/>
        </p:nvSpPr>
        <p:spPr bwMode="white">
          <a:xfrm>
            <a:off x="2492376" y="3856729"/>
            <a:ext cx="200000" cy="36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973F09-3246-B749-985B-298D248051E9}"/>
              </a:ext>
            </a:extLst>
          </p:cNvPr>
          <p:cNvSpPr/>
          <p:nvPr/>
        </p:nvSpPr>
        <p:spPr bwMode="white">
          <a:xfrm>
            <a:off x="5892376" y="4704620"/>
            <a:ext cx="1038095" cy="45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4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2024-08-12T07:47:27Z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