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190" y="2962333"/>
            <a:ext cx="7847619" cy="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106" y="827134"/>
            <a:ext cx="9868414" cy="52024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26BE1A-8BB8-892F-FDD5-4D3438759EC7}"/>
              </a:ext>
            </a:extLst>
          </p:cNvPr>
          <p:cNvSpPr/>
          <p:nvPr/>
        </p:nvSpPr>
        <p:spPr bwMode="white">
          <a:xfrm>
            <a:off x="9768408" y="249289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23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5DEAAEA8-192C-AD66-F034-4F3E9F6117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309" y="2497331"/>
            <a:ext cx="9506256" cy="1462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268760"/>
            <a:ext cx="8771428" cy="1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F7DE1-88CF-E21A-F943-4A7722D11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8810084" cy="603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100498-A471-A233-85CA-AAEBDA4D9775}"/>
              </a:ext>
            </a:extLst>
          </p:cNvPr>
          <p:cNvSpPr/>
          <p:nvPr/>
        </p:nvSpPr>
        <p:spPr bwMode="white">
          <a:xfrm>
            <a:off x="9250686" y="2204864"/>
            <a:ext cx="445713" cy="36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87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87F74-F4DE-E27E-A8F4-8CD2AC22DB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89094"/>
            <a:ext cx="7868038" cy="6282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AE3D8-6106-ADC1-7837-797CDF8F4B5B}"/>
              </a:ext>
            </a:extLst>
          </p:cNvPr>
          <p:cNvSpPr/>
          <p:nvPr/>
        </p:nvSpPr>
        <p:spPr bwMode="white">
          <a:xfrm>
            <a:off x="8688288" y="1988840"/>
            <a:ext cx="519936" cy="3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12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4DA30-6358-C169-926B-641B7D4D87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91660"/>
            <a:ext cx="7543448" cy="63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A31BF-DA5F-1E4B-7959-4F09DD60E45B}"/>
              </a:ext>
            </a:extLst>
          </p:cNvPr>
          <p:cNvSpPr/>
          <p:nvPr/>
        </p:nvSpPr>
        <p:spPr bwMode="white">
          <a:xfrm>
            <a:off x="8904312" y="4077072"/>
            <a:ext cx="473900" cy="40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1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9C4F5-59B8-C5FB-99C9-F63BE5FA89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09020"/>
            <a:ext cx="9265024" cy="427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1D689A-B582-1A2C-9792-4A6AFB922523}"/>
              </a:ext>
            </a:extLst>
          </p:cNvPr>
          <p:cNvSpPr/>
          <p:nvPr/>
        </p:nvSpPr>
        <p:spPr bwMode="white">
          <a:xfrm>
            <a:off x="8976320" y="429309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3A1BA4-DC95-684F-07A0-5C6BC7C33C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4653136"/>
            <a:ext cx="8304928" cy="199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067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5B578131-9C97-B3CE-432A-F644189B5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43080"/>
            <a:ext cx="10465168" cy="241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12C5DD-8C1D-1E16-78B5-5C7EB64BB74A}"/>
              </a:ext>
            </a:extLst>
          </p:cNvPr>
          <p:cNvSpPr/>
          <p:nvPr/>
        </p:nvSpPr>
        <p:spPr bwMode="white">
          <a:xfrm>
            <a:off x="8544272" y="1196752"/>
            <a:ext cx="1172587" cy="45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CE1A9A-55AB-AD3F-C07D-F9683F23F27D}"/>
              </a:ext>
            </a:extLst>
          </p:cNvPr>
          <p:cNvSpPr/>
          <p:nvPr/>
        </p:nvSpPr>
        <p:spPr bwMode="white">
          <a:xfrm>
            <a:off x="5663952" y="1988840"/>
            <a:ext cx="1220206" cy="46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95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64718-2269-E6D0-0CBB-7FF8AD8EF2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B58F5E5-A346-CD0E-3EFB-B6C5E8149F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76" y="3243583"/>
            <a:ext cx="9218224" cy="264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473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02035-EFDD-8F0C-4792-56EB376152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680" y="836712"/>
            <a:ext cx="10800000" cy="32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9892C7-B396-103D-D988-3987EC94D4C1}"/>
              </a:ext>
            </a:extLst>
          </p:cNvPr>
          <p:cNvSpPr/>
          <p:nvPr/>
        </p:nvSpPr>
        <p:spPr bwMode="white">
          <a:xfrm>
            <a:off x="2705918" y="3485742"/>
            <a:ext cx="1047619" cy="38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58F5E5-A346-CD0E-3EFB-B6C5E8149F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964321"/>
            <a:ext cx="8786176" cy="2523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618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5DA0B-500B-7B2E-02FD-13486601CA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980728"/>
            <a:ext cx="10800000" cy="33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117571-FDB1-0BE9-6FC1-ADF02E5DDF22}"/>
              </a:ext>
            </a:extLst>
          </p:cNvPr>
          <p:cNvSpPr/>
          <p:nvPr/>
        </p:nvSpPr>
        <p:spPr bwMode="white">
          <a:xfrm>
            <a:off x="10468190" y="2813131"/>
            <a:ext cx="400000" cy="41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6342D0-CCDB-6086-5474-A64CE2FA4586}"/>
              </a:ext>
            </a:extLst>
          </p:cNvPr>
          <p:cNvSpPr/>
          <p:nvPr/>
        </p:nvSpPr>
        <p:spPr bwMode="white">
          <a:xfrm>
            <a:off x="2159488" y="3586177"/>
            <a:ext cx="1556320" cy="46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01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10E36-4A43-B530-BC44-B163141D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32307"/>
            <a:ext cx="10800000" cy="419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274560-533D-B7C8-4678-3B816FF884E2}"/>
              </a:ext>
            </a:extLst>
          </p:cNvPr>
          <p:cNvSpPr/>
          <p:nvPr/>
        </p:nvSpPr>
        <p:spPr bwMode="white">
          <a:xfrm>
            <a:off x="6667428" y="2581218"/>
            <a:ext cx="457142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609663-DAEB-11A2-4391-BCC72D0658A7}"/>
              </a:ext>
            </a:extLst>
          </p:cNvPr>
          <p:cNvSpPr/>
          <p:nvPr/>
        </p:nvSpPr>
        <p:spPr bwMode="white">
          <a:xfrm>
            <a:off x="6553142" y="3419899"/>
            <a:ext cx="1085714" cy="47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8F05281-2C15-CB08-8338-D3E1B7E192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933056"/>
            <a:ext cx="4409524" cy="301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559CC-97D8-D13B-E648-EFE1FB1361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9362240" cy="417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38D35C-F04F-E5ED-68C8-2795C26D0C6A}"/>
              </a:ext>
            </a:extLst>
          </p:cNvPr>
          <p:cNvSpPr/>
          <p:nvPr/>
        </p:nvSpPr>
        <p:spPr bwMode="white">
          <a:xfrm>
            <a:off x="2855640" y="2828330"/>
            <a:ext cx="1216837" cy="48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3FBB9-4E1A-29E9-4324-1CB615685777}"/>
              </a:ext>
            </a:extLst>
          </p:cNvPr>
          <p:cNvSpPr/>
          <p:nvPr/>
        </p:nvSpPr>
        <p:spPr bwMode="white">
          <a:xfrm>
            <a:off x="8400256" y="2850011"/>
            <a:ext cx="1744052" cy="47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B58F5E5-A346-CD0E-3EFB-B6C5E8149F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4575790"/>
            <a:ext cx="7919680" cy="2274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198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D6768-D726-3BF2-87CB-9DC8D1C729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88456"/>
            <a:ext cx="10177136" cy="3906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466E9-0B11-C0EB-10F1-F22B014A728D}"/>
              </a:ext>
            </a:extLst>
          </p:cNvPr>
          <p:cNvSpPr/>
          <p:nvPr/>
        </p:nvSpPr>
        <p:spPr bwMode="white">
          <a:xfrm>
            <a:off x="4943872" y="4005064"/>
            <a:ext cx="1038095" cy="4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58F5E5-A346-CD0E-3EFB-B6C5E8149F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4229013"/>
            <a:ext cx="8786176" cy="2523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243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46356-C215-EF0F-AB0C-1D222CEFF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177136" cy="462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F7C68-8BD6-59C9-503D-7F7D0406D6C2}"/>
              </a:ext>
            </a:extLst>
          </p:cNvPr>
          <p:cNvSpPr/>
          <p:nvPr/>
        </p:nvSpPr>
        <p:spPr bwMode="white">
          <a:xfrm>
            <a:off x="8184232" y="3140968"/>
            <a:ext cx="1728192" cy="52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B58F5E5-A346-CD0E-3EFB-B6C5E8149F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312412"/>
            <a:ext cx="8786176" cy="2523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198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B8C56-7BF9-6B02-D247-7263E30C27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5345"/>
            <a:ext cx="10800000" cy="432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3C7A58-183B-4A3B-A738-5EB067EB721A}"/>
              </a:ext>
            </a:extLst>
          </p:cNvPr>
          <p:cNvSpPr/>
          <p:nvPr/>
        </p:nvSpPr>
        <p:spPr bwMode="white">
          <a:xfrm>
            <a:off x="6100952" y="2657709"/>
            <a:ext cx="447619" cy="37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A2E87E-B7A1-B336-2A19-D4488C768C3D}"/>
              </a:ext>
            </a:extLst>
          </p:cNvPr>
          <p:cNvSpPr/>
          <p:nvPr/>
        </p:nvSpPr>
        <p:spPr bwMode="white">
          <a:xfrm>
            <a:off x="8691428" y="3506133"/>
            <a:ext cx="466666" cy="4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1DF2D57-BB3E-E070-BDD9-65F4896AAB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896978"/>
            <a:ext cx="4623648" cy="3029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549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97481-70DC-BEAA-0EDE-C42A0D1C51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02202"/>
            <a:ext cx="10177136" cy="41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440A4-F253-27D8-7112-ACF992F9ADBF}"/>
              </a:ext>
            </a:extLst>
          </p:cNvPr>
          <p:cNvSpPr/>
          <p:nvPr/>
        </p:nvSpPr>
        <p:spPr bwMode="white">
          <a:xfrm>
            <a:off x="2423592" y="2547032"/>
            <a:ext cx="1552380" cy="4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EAA19-82AD-03E2-2B81-823EAF449405}"/>
              </a:ext>
            </a:extLst>
          </p:cNvPr>
          <p:cNvSpPr/>
          <p:nvPr/>
        </p:nvSpPr>
        <p:spPr bwMode="white">
          <a:xfrm>
            <a:off x="9624392" y="2533045"/>
            <a:ext cx="1057141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0E3D0D-DBF5-56C6-7854-F2FD62F3B337}"/>
              </a:ext>
            </a:extLst>
          </p:cNvPr>
          <p:cNvSpPr/>
          <p:nvPr/>
        </p:nvSpPr>
        <p:spPr bwMode="white">
          <a:xfrm>
            <a:off x="6816080" y="4149080"/>
            <a:ext cx="1033343" cy="47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5232ADE-1AC2-3867-4978-7C0E0CD116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3789040"/>
            <a:ext cx="4265096" cy="3229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143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D7709-26E8-4971-5967-49BF102131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91855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9C7143-A061-7DFD-3F0A-553F8D569790}"/>
              </a:ext>
            </a:extLst>
          </p:cNvPr>
          <p:cNvSpPr/>
          <p:nvPr/>
        </p:nvSpPr>
        <p:spPr bwMode="white">
          <a:xfrm>
            <a:off x="5951985" y="3083662"/>
            <a:ext cx="2807534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0B4C4-34C6-8770-0FE6-E039EDB7FCA4}"/>
              </a:ext>
            </a:extLst>
          </p:cNvPr>
          <p:cNvSpPr/>
          <p:nvPr/>
        </p:nvSpPr>
        <p:spPr bwMode="white">
          <a:xfrm>
            <a:off x="3745524" y="4550662"/>
            <a:ext cx="947717" cy="4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41A281-CAEA-BDA1-3946-D6F8FF20C79D}"/>
              </a:ext>
            </a:extLst>
          </p:cNvPr>
          <p:cNvSpPr/>
          <p:nvPr/>
        </p:nvSpPr>
        <p:spPr bwMode="white">
          <a:xfrm>
            <a:off x="7641697" y="5288215"/>
            <a:ext cx="1603830" cy="39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DF59B1-F015-0525-FCF5-3F7D38D221E7}"/>
              </a:ext>
            </a:extLst>
          </p:cNvPr>
          <p:cNvSpPr/>
          <p:nvPr/>
        </p:nvSpPr>
        <p:spPr bwMode="white">
          <a:xfrm>
            <a:off x="837569" y="6009557"/>
            <a:ext cx="1765833" cy="4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57628298-4C1B-F222-87C9-4185ED01EE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4232183"/>
            <a:ext cx="3855866" cy="2509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503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C6E95-1380-B7DD-A161-2D91FB9117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40A6E-E9D6-7AB7-201A-87EAACAA3B95}"/>
              </a:ext>
            </a:extLst>
          </p:cNvPr>
          <p:cNvSpPr/>
          <p:nvPr/>
        </p:nvSpPr>
        <p:spPr bwMode="white">
          <a:xfrm>
            <a:off x="9329523" y="1944108"/>
            <a:ext cx="409523" cy="4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3ED25E8-66CE-3497-B75C-9A9C6EE398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212976"/>
            <a:ext cx="10800000" cy="22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097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B7AE7-6937-726E-1EF6-245F5A7DB9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0656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354803-6262-3D08-15BC-0BD564B8CEFD}"/>
              </a:ext>
            </a:extLst>
          </p:cNvPr>
          <p:cNvSpPr/>
          <p:nvPr/>
        </p:nvSpPr>
        <p:spPr bwMode="white">
          <a:xfrm>
            <a:off x="6393053" y="3286890"/>
            <a:ext cx="1508960" cy="44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9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F05F0-D3DB-F263-0C67-BE570B8C59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19234"/>
            <a:ext cx="8389150" cy="613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8E51D-216B-CFF0-4835-8F0C04A03673}"/>
              </a:ext>
            </a:extLst>
          </p:cNvPr>
          <p:cNvSpPr/>
          <p:nvPr/>
        </p:nvSpPr>
        <p:spPr bwMode="white">
          <a:xfrm>
            <a:off x="9103528" y="2780928"/>
            <a:ext cx="448855" cy="35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70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9A942-AC3C-A448-9ED8-9F22F22E74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7296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255C15-D4A1-3322-7A12-C4E19C874BB0}"/>
              </a:ext>
            </a:extLst>
          </p:cNvPr>
          <p:cNvSpPr/>
          <p:nvPr/>
        </p:nvSpPr>
        <p:spPr bwMode="white">
          <a:xfrm>
            <a:off x="10360017" y="2629213"/>
            <a:ext cx="321699" cy="35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01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2024-08-12T06:42:59Z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