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7" r:id="rId7"/>
    <p:sldId id="345" r:id="rId8"/>
    <p:sldId id="344" r:id="rId9"/>
    <p:sldId id="341" r:id="rId10"/>
    <p:sldId id="340" r:id="rId11"/>
    <p:sldId id="336" r:id="rId12"/>
    <p:sldId id="335" r:id="rId13"/>
    <p:sldId id="334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12B088-B38A-0E40-F93B-933B1E9A05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2924944"/>
            <a:ext cx="73342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AE439-5388-941C-421F-E4DB8149DE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83" y="693708"/>
            <a:ext cx="8874296" cy="52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1B8475-62D5-F873-E1B3-B9A6B25FB0EF}"/>
              </a:ext>
            </a:extLst>
          </p:cNvPr>
          <p:cNvSpPr/>
          <p:nvPr/>
        </p:nvSpPr>
        <p:spPr bwMode="white">
          <a:xfrm>
            <a:off x="4727848" y="4077072"/>
            <a:ext cx="981985" cy="44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22EA92-73F5-E815-735E-119FE91DB0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31" y="5739473"/>
            <a:ext cx="9082512" cy="851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7E5F18B-9674-0C5D-51DE-07B5EEA2E90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3501008"/>
            <a:ext cx="3690438" cy="289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E147AA-3063-4CAE-4432-BE39C5EC6BF6}"/>
              </a:ext>
            </a:extLst>
          </p:cNvPr>
          <p:cNvSpPr/>
          <p:nvPr/>
        </p:nvSpPr>
        <p:spPr bwMode="white">
          <a:xfrm>
            <a:off x="3473540" y="5445224"/>
            <a:ext cx="1981506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651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68A2B-4095-FE5D-13A3-A2E845D739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7206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E0D218-55FF-4E7C-5269-28904BD94F65}"/>
              </a:ext>
            </a:extLst>
          </p:cNvPr>
          <p:cNvSpPr/>
          <p:nvPr/>
        </p:nvSpPr>
        <p:spPr bwMode="white">
          <a:xfrm>
            <a:off x="5833495" y="3815432"/>
            <a:ext cx="942920" cy="42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6A0603-CDA9-2DFC-BF0A-2BDD1D562933}"/>
              </a:ext>
            </a:extLst>
          </p:cNvPr>
          <p:cNvSpPr/>
          <p:nvPr/>
        </p:nvSpPr>
        <p:spPr bwMode="white">
          <a:xfrm>
            <a:off x="2910441" y="4553222"/>
            <a:ext cx="968636" cy="4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00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85894-BC29-22EB-7E8B-1655B2FCA9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745088" cy="3690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DF454E-9C4E-2100-DBA6-68146EBF35FE}"/>
              </a:ext>
            </a:extLst>
          </p:cNvPr>
          <p:cNvSpPr/>
          <p:nvPr/>
        </p:nvSpPr>
        <p:spPr bwMode="white">
          <a:xfrm>
            <a:off x="4318674" y="3068960"/>
            <a:ext cx="1552380" cy="46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2FD36A-5899-6883-BBEA-8D6D318B3D6A}"/>
              </a:ext>
            </a:extLst>
          </p:cNvPr>
          <p:cNvSpPr/>
          <p:nvPr/>
        </p:nvSpPr>
        <p:spPr bwMode="white">
          <a:xfrm>
            <a:off x="8616280" y="3068960"/>
            <a:ext cx="1123809" cy="48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A7DCFF-A26D-1581-F173-9A25D37CC0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645024"/>
            <a:ext cx="4034366" cy="332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078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9F278-1166-3220-1465-94CBB9D58F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8720"/>
            <a:ext cx="9457056" cy="4891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BD2301-ED0C-D2E8-4D5F-475DF1A30EB9}"/>
              </a:ext>
            </a:extLst>
          </p:cNvPr>
          <p:cNvSpPr/>
          <p:nvPr/>
        </p:nvSpPr>
        <p:spPr bwMode="white">
          <a:xfrm>
            <a:off x="4367808" y="3212976"/>
            <a:ext cx="1590476" cy="46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42893E-A9C2-05F8-74E1-666573B9DD59}"/>
              </a:ext>
            </a:extLst>
          </p:cNvPr>
          <p:cNvSpPr/>
          <p:nvPr/>
        </p:nvSpPr>
        <p:spPr bwMode="white">
          <a:xfrm>
            <a:off x="7896200" y="3933056"/>
            <a:ext cx="1000000" cy="4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6DF707B-D56C-135E-3285-39A8B562FC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2628473"/>
            <a:ext cx="4279704" cy="2609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145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8A688-C7CD-FBFC-8BF1-25561E5B78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36" y="692696"/>
            <a:ext cx="9889104" cy="3752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4B5569-AB3F-A748-DB9A-B5AFBD33FB58}"/>
              </a:ext>
            </a:extLst>
          </p:cNvPr>
          <p:cNvSpPr/>
          <p:nvPr/>
        </p:nvSpPr>
        <p:spPr bwMode="white">
          <a:xfrm>
            <a:off x="9192344" y="3140968"/>
            <a:ext cx="504056" cy="44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5596AD-5750-CD9E-7C08-A727C9BDC1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514" y="3284984"/>
            <a:ext cx="4396972" cy="3439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474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734CB-8262-A11B-1773-60D718A105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457056" cy="225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0250736-2AE2-3E2A-15BB-C63393B59C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2780928"/>
            <a:ext cx="9457056" cy="3554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29738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D419A-45B8-C69E-6A89-595777A184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82190"/>
            <a:ext cx="8523610" cy="614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AE0093-A1D1-C8C5-CEA0-9D21B4922CC3}"/>
              </a:ext>
            </a:extLst>
          </p:cNvPr>
          <p:cNvSpPr/>
          <p:nvPr/>
        </p:nvSpPr>
        <p:spPr bwMode="white">
          <a:xfrm>
            <a:off x="5377213" y="3140968"/>
            <a:ext cx="3167059" cy="39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001B25-59CB-B424-E664-1782B804D140}"/>
              </a:ext>
            </a:extLst>
          </p:cNvPr>
          <p:cNvSpPr/>
          <p:nvPr/>
        </p:nvSpPr>
        <p:spPr bwMode="white">
          <a:xfrm>
            <a:off x="7858724" y="3792952"/>
            <a:ext cx="1333620" cy="39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41CB6F-60E0-02CB-1764-0F1ADF5739BD}"/>
              </a:ext>
            </a:extLst>
          </p:cNvPr>
          <p:cNvSpPr/>
          <p:nvPr/>
        </p:nvSpPr>
        <p:spPr bwMode="white">
          <a:xfrm>
            <a:off x="2279576" y="4394288"/>
            <a:ext cx="6912768" cy="39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02B69D-779E-220C-42BC-AD426420AC38}"/>
              </a:ext>
            </a:extLst>
          </p:cNvPr>
          <p:cNvSpPr/>
          <p:nvPr/>
        </p:nvSpPr>
        <p:spPr bwMode="white">
          <a:xfrm>
            <a:off x="2351584" y="5061710"/>
            <a:ext cx="2520280" cy="39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6BEBC2-D0C8-F0AD-6AB6-F2DA357CA22B}"/>
              </a:ext>
            </a:extLst>
          </p:cNvPr>
          <p:cNvSpPr/>
          <p:nvPr/>
        </p:nvSpPr>
        <p:spPr bwMode="white">
          <a:xfrm>
            <a:off x="7852216" y="5587597"/>
            <a:ext cx="1384112" cy="50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BF3D5BE-E5E3-C172-A907-DE76258E136F}"/>
              </a:ext>
            </a:extLst>
          </p:cNvPr>
          <p:cNvSpPr/>
          <p:nvPr/>
        </p:nvSpPr>
        <p:spPr bwMode="white">
          <a:xfrm>
            <a:off x="2285554" y="6224557"/>
            <a:ext cx="6048672" cy="49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6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4" grpId="0" animBg="1"/>
      <p:bldP spid="15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3F4EB-1D83-DD56-715D-2D2975D1C6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865" y="692696"/>
            <a:ext cx="99062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6ACDC1-5191-0D3D-1AEB-6F78579FCFBB}"/>
              </a:ext>
            </a:extLst>
          </p:cNvPr>
          <p:cNvSpPr/>
          <p:nvPr/>
        </p:nvSpPr>
        <p:spPr bwMode="white">
          <a:xfrm>
            <a:off x="2837588" y="4531819"/>
            <a:ext cx="917247" cy="37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E93658-EE4E-AB81-1DD3-C0FF2F74078D}"/>
              </a:ext>
            </a:extLst>
          </p:cNvPr>
          <p:cNvSpPr/>
          <p:nvPr/>
        </p:nvSpPr>
        <p:spPr bwMode="white">
          <a:xfrm>
            <a:off x="9686367" y="5165905"/>
            <a:ext cx="1008961" cy="51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F62C3A-E8FD-5563-4FAD-D4F3C5955EAC}"/>
              </a:ext>
            </a:extLst>
          </p:cNvPr>
          <p:cNvSpPr/>
          <p:nvPr/>
        </p:nvSpPr>
        <p:spPr bwMode="white">
          <a:xfrm>
            <a:off x="1876662" y="5894698"/>
            <a:ext cx="3850115" cy="51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0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BFE3D-8E66-361B-98EF-DC265D6D0E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560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7E5BEA-4AC7-062B-2A38-7080176D2322}"/>
              </a:ext>
            </a:extLst>
          </p:cNvPr>
          <p:cNvSpPr/>
          <p:nvPr/>
        </p:nvSpPr>
        <p:spPr bwMode="white">
          <a:xfrm>
            <a:off x="4243598" y="4877873"/>
            <a:ext cx="5068162" cy="53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76186A-B3F1-164C-B3F7-1F63AB460B52}"/>
              </a:ext>
            </a:extLst>
          </p:cNvPr>
          <p:cNvSpPr/>
          <p:nvPr/>
        </p:nvSpPr>
        <p:spPr bwMode="white">
          <a:xfrm>
            <a:off x="2605503" y="5738438"/>
            <a:ext cx="5180952" cy="4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64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E99D0-CAFF-5DCD-E76A-AD3D3B567A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929" y="620688"/>
            <a:ext cx="8994142" cy="608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A420C9-F1F6-403A-DAAA-E9597DEC1AE4}"/>
              </a:ext>
            </a:extLst>
          </p:cNvPr>
          <p:cNvSpPr/>
          <p:nvPr/>
        </p:nvSpPr>
        <p:spPr bwMode="white">
          <a:xfrm>
            <a:off x="2639616" y="5445224"/>
            <a:ext cx="10801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56A550-EE13-7A29-C1F5-5191A0C4600B}"/>
              </a:ext>
            </a:extLst>
          </p:cNvPr>
          <p:cNvSpPr/>
          <p:nvPr/>
        </p:nvSpPr>
        <p:spPr bwMode="white">
          <a:xfrm>
            <a:off x="5744280" y="6039668"/>
            <a:ext cx="927783" cy="48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03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BE643-9B68-553A-5911-35BCEA8CF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78836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C29AC3-6037-FCA3-A99B-2149FECF7696}"/>
              </a:ext>
            </a:extLst>
          </p:cNvPr>
          <p:cNvSpPr/>
          <p:nvPr/>
        </p:nvSpPr>
        <p:spPr bwMode="white">
          <a:xfrm>
            <a:off x="5948757" y="3703174"/>
            <a:ext cx="771683" cy="32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BE2901-8997-C851-4915-DC8B2B149575}"/>
              </a:ext>
            </a:extLst>
          </p:cNvPr>
          <p:cNvSpPr/>
          <p:nvPr/>
        </p:nvSpPr>
        <p:spPr bwMode="white">
          <a:xfrm>
            <a:off x="8138669" y="5483041"/>
            <a:ext cx="1147096" cy="32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868D48-95A7-6BF3-C6E3-EC7F2217F79D}"/>
              </a:ext>
            </a:extLst>
          </p:cNvPr>
          <p:cNvSpPr/>
          <p:nvPr/>
        </p:nvSpPr>
        <p:spPr bwMode="white">
          <a:xfrm>
            <a:off x="2604797" y="6074013"/>
            <a:ext cx="382365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3E112-CF91-8A0A-BA74-5BE91C24CF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588" y="933930"/>
            <a:ext cx="9938304" cy="224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8804A2-83F0-570C-0B68-9F887F0AB3BA}"/>
              </a:ext>
            </a:extLst>
          </p:cNvPr>
          <p:cNvSpPr/>
          <p:nvPr/>
        </p:nvSpPr>
        <p:spPr bwMode="white">
          <a:xfrm>
            <a:off x="6816080" y="2564904"/>
            <a:ext cx="762150" cy="4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37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88C3F-FD8F-D000-8BDF-59398985A1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7088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547153-37EA-E807-4957-5FE799698407}"/>
              </a:ext>
            </a:extLst>
          </p:cNvPr>
          <p:cNvSpPr/>
          <p:nvPr/>
        </p:nvSpPr>
        <p:spPr bwMode="white">
          <a:xfrm>
            <a:off x="6009552" y="1761885"/>
            <a:ext cx="744860" cy="35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0C87D9-67F1-8547-6B13-0E0174B1DDCE}"/>
              </a:ext>
            </a:extLst>
          </p:cNvPr>
          <p:cNvSpPr/>
          <p:nvPr/>
        </p:nvSpPr>
        <p:spPr bwMode="white">
          <a:xfrm>
            <a:off x="9048926" y="2490031"/>
            <a:ext cx="761983" cy="34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B757E9-D2CD-B129-43B6-370A2B984AFA}"/>
              </a:ext>
            </a:extLst>
          </p:cNvPr>
          <p:cNvSpPr/>
          <p:nvPr/>
        </p:nvSpPr>
        <p:spPr bwMode="white">
          <a:xfrm>
            <a:off x="2524975" y="6156460"/>
            <a:ext cx="950339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36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E2A1B-A426-6BB5-37A1-99673FB403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80728"/>
            <a:ext cx="10033120" cy="5328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9610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3624A-645C-6583-DD2D-9AAFFDDA6C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20688"/>
            <a:ext cx="8113576" cy="5391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DE34C1-824C-23F9-599C-BD2B7CD3C006}"/>
              </a:ext>
            </a:extLst>
          </p:cNvPr>
          <p:cNvSpPr/>
          <p:nvPr/>
        </p:nvSpPr>
        <p:spPr bwMode="white">
          <a:xfrm>
            <a:off x="8976320" y="378904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6BB5DE-B7C9-B11C-D358-0FC9A422E5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011906"/>
            <a:ext cx="8114256" cy="56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152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DE7E6-50B4-DF38-C9E5-FD061A3B37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89669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E1C5F7-6B51-BC33-6BBB-6F7E13A10DFA}"/>
              </a:ext>
            </a:extLst>
          </p:cNvPr>
          <p:cNvSpPr/>
          <p:nvPr/>
        </p:nvSpPr>
        <p:spPr bwMode="white">
          <a:xfrm>
            <a:off x="9299986" y="3531795"/>
            <a:ext cx="292573" cy="31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59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CED2A-1AC5-3773-F2CE-1E54112CFD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07" y="764704"/>
            <a:ext cx="8684286" cy="5050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5449E6-D4DE-81D2-F120-696A2E8BC2CC}"/>
              </a:ext>
            </a:extLst>
          </p:cNvPr>
          <p:cNvSpPr/>
          <p:nvPr/>
        </p:nvSpPr>
        <p:spPr bwMode="white">
          <a:xfrm>
            <a:off x="1487488" y="3435823"/>
            <a:ext cx="1008112" cy="46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D995C8-AE1A-C572-D401-B81F8F7979F8}"/>
              </a:ext>
            </a:extLst>
          </p:cNvPr>
          <p:cNvSpPr/>
          <p:nvPr/>
        </p:nvSpPr>
        <p:spPr bwMode="white">
          <a:xfrm>
            <a:off x="3812492" y="4725144"/>
            <a:ext cx="934317" cy="39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C034F2-F7EA-5929-9497-4D196D8376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985" y="4276380"/>
            <a:ext cx="4295764" cy="240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656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17750-F78C-6F93-73A4-09D49196C3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555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802E93-6BB2-186A-2132-21D44F00A765}"/>
              </a:ext>
            </a:extLst>
          </p:cNvPr>
          <p:cNvSpPr/>
          <p:nvPr/>
        </p:nvSpPr>
        <p:spPr bwMode="white">
          <a:xfrm>
            <a:off x="10339995" y="2666423"/>
            <a:ext cx="323809" cy="37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8AB5C5-4718-0753-60B3-6EA01806B7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60" y="3464527"/>
            <a:ext cx="3602584" cy="2875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806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2024-08-12T13:25:58Z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