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52CF4E-FD94-6A72-95C1-C339AD1F5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2971800"/>
            <a:ext cx="68294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06C7F-48A1-5E62-8A87-80C7B164A2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89328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620646-E086-8BE5-1674-CCCA6C0F43CE}"/>
              </a:ext>
            </a:extLst>
          </p:cNvPr>
          <p:cNvSpPr/>
          <p:nvPr/>
        </p:nvSpPr>
        <p:spPr bwMode="white">
          <a:xfrm>
            <a:off x="9132971" y="2729615"/>
            <a:ext cx="307213" cy="35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F0601-54D2-B9B3-81E5-69DB45E491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8145176" cy="6134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3D8B1A-64B2-1115-7102-C0C4453E8BD8}"/>
              </a:ext>
            </a:extLst>
          </p:cNvPr>
          <p:cNvSpPr/>
          <p:nvPr/>
        </p:nvSpPr>
        <p:spPr bwMode="white">
          <a:xfrm>
            <a:off x="8391083" y="3212977"/>
            <a:ext cx="441221" cy="38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66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A0B0C-47EA-62A7-E51B-524C9B6D98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76672"/>
            <a:ext cx="8082378" cy="647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3C88BC-C715-1440-9AA0-8A1F8D306C14}"/>
              </a:ext>
            </a:extLst>
          </p:cNvPr>
          <p:cNvSpPr/>
          <p:nvPr/>
        </p:nvSpPr>
        <p:spPr bwMode="white">
          <a:xfrm>
            <a:off x="8616280" y="3717032"/>
            <a:ext cx="711027" cy="51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95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1A929-17D5-18A7-1535-8D476BA930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124744"/>
            <a:ext cx="9938304" cy="3626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0303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60446D-6590-B912-FAAB-4557CD0031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615" y="599141"/>
            <a:ext cx="9203558" cy="1856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604BDE7-DE27-B3B9-AC97-FA64A5FB84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221" y="2331784"/>
            <a:ext cx="9203558" cy="452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1CC4B46-768B-2CD2-3ACD-FDBBF940956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2154745"/>
            <a:ext cx="6892172" cy="3117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00E79B-2C48-6BF0-1F72-E5AA642E6A5F}"/>
              </a:ext>
            </a:extLst>
          </p:cNvPr>
          <p:cNvSpPr/>
          <p:nvPr/>
        </p:nvSpPr>
        <p:spPr bwMode="white">
          <a:xfrm>
            <a:off x="8976320" y="1857574"/>
            <a:ext cx="399999" cy="43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19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97EB0-12E5-BFE1-0F71-A871F7C8DF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6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C16CF8-FB35-350B-1930-0F4DEEAFE5B6}"/>
              </a:ext>
            </a:extLst>
          </p:cNvPr>
          <p:cNvSpPr/>
          <p:nvPr/>
        </p:nvSpPr>
        <p:spPr bwMode="white">
          <a:xfrm>
            <a:off x="2539047" y="3384380"/>
            <a:ext cx="495238" cy="41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927C71-5848-B850-EBF0-932CED91A234}"/>
              </a:ext>
            </a:extLst>
          </p:cNvPr>
          <p:cNvSpPr/>
          <p:nvPr/>
        </p:nvSpPr>
        <p:spPr bwMode="white">
          <a:xfrm>
            <a:off x="8453333" y="4452719"/>
            <a:ext cx="514285" cy="46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98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DE916-6EE7-8480-34DF-5BE8C4BE84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01092"/>
            <a:ext cx="8065832" cy="612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390737-D5F9-FF07-B963-F78CF5525156}"/>
              </a:ext>
            </a:extLst>
          </p:cNvPr>
          <p:cNvSpPr/>
          <p:nvPr/>
        </p:nvSpPr>
        <p:spPr bwMode="white">
          <a:xfrm>
            <a:off x="8432636" y="3862679"/>
            <a:ext cx="1263764" cy="43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78C7F2-88C6-9C7A-E8E1-2106BE0588BF}"/>
              </a:ext>
            </a:extLst>
          </p:cNvPr>
          <p:cNvSpPr/>
          <p:nvPr/>
        </p:nvSpPr>
        <p:spPr bwMode="white">
          <a:xfrm>
            <a:off x="2495600" y="4653136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689D6B-6E23-DA6D-D4E7-BC71F0F702E1}"/>
              </a:ext>
            </a:extLst>
          </p:cNvPr>
          <p:cNvSpPr/>
          <p:nvPr/>
        </p:nvSpPr>
        <p:spPr bwMode="white">
          <a:xfrm>
            <a:off x="8623420" y="5437020"/>
            <a:ext cx="784948" cy="43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8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0372A-7F6D-2BB2-DF7A-837A80E4A2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809" y="913717"/>
            <a:ext cx="9889104" cy="486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D9132E-02B6-0B80-9143-70581B775DAC}"/>
              </a:ext>
            </a:extLst>
          </p:cNvPr>
          <p:cNvSpPr/>
          <p:nvPr/>
        </p:nvSpPr>
        <p:spPr bwMode="white">
          <a:xfrm>
            <a:off x="5443808" y="1228493"/>
            <a:ext cx="1156247" cy="48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5FBE25-4CC8-1082-171C-85CDE784E282}"/>
              </a:ext>
            </a:extLst>
          </p:cNvPr>
          <p:cNvSpPr/>
          <p:nvPr/>
        </p:nvSpPr>
        <p:spPr bwMode="white">
          <a:xfrm>
            <a:off x="2135560" y="2204864"/>
            <a:ext cx="1180952" cy="51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2BAC05-9E56-A659-4A08-03B0058868B2}"/>
              </a:ext>
            </a:extLst>
          </p:cNvPr>
          <p:cNvSpPr/>
          <p:nvPr/>
        </p:nvSpPr>
        <p:spPr bwMode="white">
          <a:xfrm>
            <a:off x="6240016" y="3185842"/>
            <a:ext cx="1368152" cy="48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ADC429-4A7B-89B2-ECA3-BABFF00BD03A}"/>
              </a:ext>
            </a:extLst>
          </p:cNvPr>
          <p:cNvSpPr/>
          <p:nvPr/>
        </p:nvSpPr>
        <p:spPr bwMode="white">
          <a:xfrm>
            <a:off x="2207568" y="4153693"/>
            <a:ext cx="1008112" cy="54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21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2024-08-11T02:22:47Z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