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7" r:id="rId7"/>
    <p:sldId id="345" r:id="rId8"/>
    <p:sldId id="344" r:id="rId9"/>
    <p:sldId id="341" r:id="rId10"/>
    <p:sldId id="340" r:id="rId11"/>
    <p:sldId id="339" r:id="rId12"/>
    <p:sldId id="335" r:id="rId13"/>
    <p:sldId id="334" r:id="rId14"/>
    <p:sldId id="333" r:id="rId15"/>
    <p:sldId id="332" r:id="rId16"/>
    <p:sldId id="330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724" autoAdjust="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72C31E-503F-2254-841C-1112FF9EA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62275"/>
            <a:ext cx="70389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64636-CF2A-C1D2-D793-2DE354B62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3C5E4-28DA-9EDA-C13B-F88D207902D2}"/>
              </a:ext>
            </a:extLst>
          </p:cNvPr>
          <p:cNvSpPr/>
          <p:nvPr/>
        </p:nvSpPr>
        <p:spPr bwMode="white">
          <a:xfrm>
            <a:off x="8405714" y="2742762"/>
            <a:ext cx="504761" cy="4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2A0AB-00E3-638D-3980-61BF26C2DDBC}"/>
              </a:ext>
            </a:extLst>
          </p:cNvPr>
          <p:cNvSpPr/>
          <p:nvPr/>
        </p:nvSpPr>
        <p:spPr bwMode="white">
          <a:xfrm>
            <a:off x="5948571" y="3619172"/>
            <a:ext cx="1019047" cy="4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B588FB-42E1-632F-8B3B-0C637F1614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3219071"/>
            <a:ext cx="5053370" cy="359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978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3F44F-1FD4-D887-67CB-0E27C1A21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8208896" cy="2315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C6B433-E2E4-BFDC-F630-0FE6184E61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608" y="2785221"/>
            <a:ext cx="8208896" cy="411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8C242-98B8-1010-432E-2195EB25D134}"/>
              </a:ext>
            </a:extLst>
          </p:cNvPr>
          <p:cNvSpPr/>
          <p:nvPr/>
        </p:nvSpPr>
        <p:spPr bwMode="white">
          <a:xfrm>
            <a:off x="9164920" y="3573016"/>
            <a:ext cx="411472" cy="52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614FD49-9D68-2A1D-3E7E-C723384DAF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199" y="4036161"/>
            <a:ext cx="4424610" cy="2893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972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92688-E994-43B1-E648-BD8D7DD6C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3" y="1101040"/>
            <a:ext cx="8930192" cy="444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0382B-E25C-A0DE-A5B8-B18A753B7788}"/>
              </a:ext>
            </a:extLst>
          </p:cNvPr>
          <p:cNvSpPr/>
          <p:nvPr/>
        </p:nvSpPr>
        <p:spPr bwMode="white">
          <a:xfrm>
            <a:off x="7902225" y="3517282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F690DD-8DA3-116F-0DEE-2AAE49200D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1772816"/>
            <a:ext cx="5226024" cy="317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777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38C10-EC72-235B-BF5C-7FEF09C73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049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59FCE-DD32-3391-F9A4-BAF4230588B4}"/>
              </a:ext>
            </a:extLst>
          </p:cNvPr>
          <p:cNvSpPr/>
          <p:nvPr/>
        </p:nvSpPr>
        <p:spPr bwMode="white">
          <a:xfrm>
            <a:off x="9836970" y="2651650"/>
            <a:ext cx="389945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8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0777A-0E28-B34F-5D53-12F7B2C7A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20688"/>
            <a:ext cx="7382552" cy="6138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CE08F-AFA8-C984-319D-9BE8203888CA}"/>
              </a:ext>
            </a:extLst>
          </p:cNvPr>
          <p:cNvSpPr/>
          <p:nvPr/>
        </p:nvSpPr>
        <p:spPr bwMode="white">
          <a:xfrm>
            <a:off x="8688288" y="2636912"/>
            <a:ext cx="370384" cy="35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4B744-B0EA-7533-3F85-45C8A8A1B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8496944" cy="209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8C0E17-30C9-769A-C7A7-6CAF45FB8E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744402"/>
            <a:ext cx="8496944" cy="4113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D4F1A9-CB2C-9DB9-85A2-6E6ACB5A53A6}"/>
              </a:ext>
            </a:extLst>
          </p:cNvPr>
          <p:cNvSpPr/>
          <p:nvPr/>
        </p:nvSpPr>
        <p:spPr bwMode="white">
          <a:xfrm>
            <a:off x="9120336" y="28529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D154E-813D-C952-2B88-64F0FC337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27960"/>
            <a:ext cx="10033120" cy="500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D42E3-714F-D47F-3482-0E063ECBDF7B}"/>
              </a:ext>
            </a:extLst>
          </p:cNvPr>
          <p:cNvSpPr/>
          <p:nvPr/>
        </p:nvSpPr>
        <p:spPr bwMode="white">
          <a:xfrm>
            <a:off x="6288071" y="2803189"/>
            <a:ext cx="1076190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AC672-D84F-3A95-3B3C-B93C8CAF6021}"/>
              </a:ext>
            </a:extLst>
          </p:cNvPr>
          <p:cNvSpPr/>
          <p:nvPr/>
        </p:nvSpPr>
        <p:spPr bwMode="white">
          <a:xfrm>
            <a:off x="5519936" y="3501008"/>
            <a:ext cx="1076190" cy="50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8E61C4-A4B0-04F2-FB17-CD1FF1FE2A0D}"/>
              </a:ext>
            </a:extLst>
          </p:cNvPr>
          <p:cNvSpPr/>
          <p:nvPr/>
        </p:nvSpPr>
        <p:spPr bwMode="white">
          <a:xfrm>
            <a:off x="3287688" y="5229200"/>
            <a:ext cx="1504761" cy="4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6A868F-5B12-E608-775A-8841645DA6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798" y="2852936"/>
            <a:ext cx="4777716" cy="334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377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D31A9-DEDE-4431-76C2-AC5CF042A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9882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B40B6-BDE6-B5F1-083A-AECFCE933B3B}"/>
              </a:ext>
            </a:extLst>
          </p:cNvPr>
          <p:cNvSpPr/>
          <p:nvPr/>
        </p:nvSpPr>
        <p:spPr bwMode="white">
          <a:xfrm>
            <a:off x="2243826" y="5015148"/>
            <a:ext cx="7596590" cy="45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813AB7-EFBD-B76D-F3DB-0A3EC062AB9E}"/>
              </a:ext>
            </a:extLst>
          </p:cNvPr>
          <p:cNvSpPr/>
          <p:nvPr/>
        </p:nvSpPr>
        <p:spPr bwMode="white">
          <a:xfrm>
            <a:off x="1041231" y="5826031"/>
            <a:ext cx="3067489" cy="43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10DA96-6EFA-BBA6-B7F7-1B026B43BF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3140968"/>
            <a:ext cx="4430474" cy="329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142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DD395-8E9E-DBAE-04AA-62E1FCFBD8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05021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FFC64-DBF5-49E2-220C-6313088DC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80728"/>
            <a:ext cx="10800000" cy="55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9B14F-673A-965D-C37A-BBCBFCA5DCAE}"/>
              </a:ext>
            </a:extLst>
          </p:cNvPr>
          <p:cNvSpPr/>
          <p:nvPr/>
        </p:nvSpPr>
        <p:spPr bwMode="white">
          <a:xfrm>
            <a:off x="10030095" y="2087221"/>
            <a:ext cx="352380" cy="3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5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944D9-F0E8-1FB4-EBFD-D784E8519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B9F318-DCB6-9014-6446-A9F5C1C9136A}"/>
              </a:ext>
            </a:extLst>
          </p:cNvPr>
          <p:cNvSpPr/>
          <p:nvPr/>
        </p:nvSpPr>
        <p:spPr bwMode="white">
          <a:xfrm>
            <a:off x="9429892" y="2285585"/>
            <a:ext cx="1250020" cy="48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F97DC-1927-FB8B-433A-947512D9B6B0}"/>
              </a:ext>
            </a:extLst>
          </p:cNvPr>
          <p:cNvSpPr/>
          <p:nvPr/>
        </p:nvSpPr>
        <p:spPr bwMode="white">
          <a:xfrm>
            <a:off x="2753700" y="3172640"/>
            <a:ext cx="1229467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0A7431-ED32-28B5-5234-F3326B981154}"/>
              </a:ext>
            </a:extLst>
          </p:cNvPr>
          <p:cNvSpPr/>
          <p:nvPr/>
        </p:nvSpPr>
        <p:spPr bwMode="white">
          <a:xfrm>
            <a:off x="9429892" y="4049449"/>
            <a:ext cx="1033996" cy="48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73120A-437A-C872-40AC-39B8506D7C1F}"/>
              </a:ext>
            </a:extLst>
          </p:cNvPr>
          <p:cNvSpPr/>
          <p:nvPr/>
        </p:nvSpPr>
        <p:spPr bwMode="white">
          <a:xfrm>
            <a:off x="2734654" y="4965106"/>
            <a:ext cx="1019047" cy="4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44EBF9-BD14-20AF-0AE1-0DA9E3442689}"/>
              </a:ext>
            </a:extLst>
          </p:cNvPr>
          <p:cNvSpPr/>
          <p:nvPr/>
        </p:nvSpPr>
        <p:spPr bwMode="white">
          <a:xfrm>
            <a:off x="10877511" y="4965106"/>
            <a:ext cx="523809" cy="46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4D2CD7-3594-7487-39A8-0644CB057BC9}"/>
              </a:ext>
            </a:extLst>
          </p:cNvPr>
          <p:cNvSpPr/>
          <p:nvPr/>
        </p:nvSpPr>
        <p:spPr bwMode="white">
          <a:xfrm>
            <a:off x="1420368" y="5899477"/>
            <a:ext cx="476190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1C2ECE-CD66-24E5-25E4-95687FE369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2066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AB5C0-E9BD-FBB6-B63D-0B7149F37B8B}"/>
              </a:ext>
            </a:extLst>
          </p:cNvPr>
          <p:cNvSpPr/>
          <p:nvPr/>
        </p:nvSpPr>
        <p:spPr bwMode="white">
          <a:xfrm>
            <a:off x="9798990" y="3025266"/>
            <a:ext cx="316632" cy="32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32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4F39C-9615-A524-F3D7-5E13E43107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191" y="836712"/>
            <a:ext cx="89796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3E7BE-C46E-3E96-D4D6-AFAC3D616DF2}"/>
              </a:ext>
            </a:extLst>
          </p:cNvPr>
          <p:cNvSpPr/>
          <p:nvPr/>
        </p:nvSpPr>
        <p:spPr bwMode="white">
          <a:xfrm>
            <a:off x="9556400" y="1050525"/>
            <a:ext cx="292985" cy="3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0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7AF47-136E-6BBC-D164-F887777D8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764704"/>
            <a:ext cx="9889104" cy="491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BA510-75C2-B743-69C5-B41BDE8E8F5A}"/>
              </a:ext>
            </a:extLst>
          </p:cNvPr>
          <p:cNvSpPr/>
          <p:nvPr/>
        </p:nvSpPr>
        <p:spPr bwMode="white">
          <a:xfrm>
            <a:off x="9912424" y="3573016"/>
            <a:ext cx="323809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E99556-3992-2252-BBA7-C4B815DFE3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3980835"/>
            <a:ext cx="2622468" cy="268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776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20EEF9-BABF-D109-77DF-33542B0E9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472" y="504966"/>
            <a:ext cx="9457056" cy="1628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5B7D29-5E08-4673-1349-9E6FBF0D09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57" y="2099568"/>
            <a:ext cx="9457056" cy="444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D8F16-30C2-4DE9-9FDE-56F1241CF30C}"/>
              </a:ext>
            </a:extLst>
          </p:cNvPr>
          <p:cNvSpPr/>
          <p:nvPr/>
        </p:nvSpPr>
        <p:spPr bwMode="white">
          <a:xfrm>
            <a:off x="9624392" y="2276872"/>
            <a:ext cx="441099" cy="41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5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D2270-96D1-A083-C170-211869780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6037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44863-CE01-EBC0-EFBC-5D3E6A047EB1}"/>
              </a:ext>
            </a:extLst>
          </p:cNvPr>
          <p:cNvSpPr/>
          <p:nvPr/>
        </p:nvSpPr>
        <p:spPr bwMode="white">
          <a:xfrm>
            <a:off x="9880601" y="2586046"/>
            <a:ext cx="317924" cy="36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D9BC35-A6B1-4D0C-4416-D8B8F121E5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730784"/>
            <a:ext cx="5337602" cy="2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433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4E844-0196-7EBF-8887-236994859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06" y="620688"/>
            <a:ext cx="10177136" cy="4067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07987-9ABF-4039-C176-9772884F20E6}"/>
              </a:ext>
            </a:extLst>
          </p:cNvPr>
          <p:cNvSpPr/>
          <p:nvPr/>
        </p:nvSpPr>
        <p:spPr bwMode="white">
          <a:xfrm>
            <a:off x="10344472" y="162880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71074-6B50-8BC4-86DA-CD3ACF7A83B2}"/>
              </a:ext>
            </a:extLst>
          </p:cNvPr>
          <p:cNvSpPr/>
          <p:nvPr/>
        </p:nvSpPr>
        <p:spPr bwMode="white">
          <a:xfrm>
            <a:off x="1631504" y="2492896"/>
            <a:ext cx="1542857" cy="4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F6A5E-9C18-2FDC-FF5C-B54ED06B03B0}"/>
              </a:ext>
            </a:extLst>
          </p:cNvPr>
          <p:cNvSpPr/>
          <p:nvPr/>
        </p:nvSpPr>
        <p:spPr bwMode="white">
          <a:xfrm>
            <a:off x="6550766" y="3296150"/>
            <a:ext cx="1000000" cy="4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3765A9-7F44-2307-3BED-C06560979D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717032"/>
            <a:ext cx="5307606" cy="330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57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9349F-398E-3421-2864-4C24E1AB54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AB18B-48A5-3B72-F2A7-74C5163156D6}"/>
              </a:ext>
            </a:extLst>
          </p:cNvPr>
          <p:cNvSpPr/>
          <p:nvPr/>
        </p:nvSpPr>
        <p:spPr bwMode="white">
          <a:xfrm>
            <a:off x="8920000" y="2708920"/>
            <a:ext cx="1064432" cy="48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688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2024-08-12T11:41:06Z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