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924944"/>
            <a:ext cx="10200000" cy="9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A9BD4-6105-073A-6082-91380D8E8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33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C28FC-2FA7-588D-EB67-69A777FE8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5682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946D0-2E3C-1CD2-140F-2605C8088CEF}"/>
              </a:ext>
            </a:extLst>
          </p:cNvPr>
          <p:cNvSpPr/>
          <p:nvPr/>
        </p:nvSpPr>
        <p:spPr bwMode="white">
          <a:xfrm>
            <a:off x="1597752" y="1061449"/>
            <a:ext cx="5938408" cy="209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AC9DC38-956C-F5D1-8362-9110126D7708}"/>
              </a:ext>
            </a:extLst>
          </p:cNvPr>
          <p:cNvSpPr/>
          <p:nvPr/>
        </p:nvSpPr>
        <p:spPr bwMode="white">
          <a:xfrm>
            <a:off x="1597753" y="3411877"/>
            <a:ext cx="5866399" cy="109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C8DA046-0DBD-49B9-0EA0-EF16D63666A4}"/>
              </a:ext>
            </a:extLst>
          </p:cNvPr>
          <p:cNvSpPr/>
          <p:nvPr/>
        </p:nvSpPr>
        <p:spPr bwMode="white">
          <a:xfrm>
            <a:off x="1597753" y="5092066"/>
            <a:ext cx="4138207" cy="42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5C814A3-B8BF-3B03-1E30-A1BE6AFAE8CF}"/>
              </a:ext>
            </a:extLst>
          </p:cNvPr>
          <p:cNvSpPr/>
          <p:nvPr/>
        </p:nvSpPr>
        <p:spPr bwMode="white">
          <a:xfrm>
            <a:off x="5769710" y="5011858"/>
            <a:ext cx="4790785" cy="79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5C814A3-B8BF-3B03-1E30-A1BE6AFAE8CF}"/>
              </a:ext>
            </a:extLst>
          </p:cNvPr>
          <p:cNvSpPr/>
          <p:nvPr/>
        </p:nvSpPr>
        <p:spPr bwMode="white">
          <a:xfrm>
            <a:off x="1631504" y="5910931"/>
            <a:ext cx="8280920" cy="79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5C814A3-B8BF-3B03-1E30-A1BE6AFAE8CF}"/>
              </a:ext>
            </a:extLst>
          </p:cNvPr>
          <p:cNvSpPr/>
          <p:nvPr/>
        </p:nvSpPr>
        <p:spPr bwMode="white">
          <a:xfrm>
            <a:off x="7569912" y="860312"/>
            <a:ext cx="2990584" cy="29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97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8" grpId="0" animBg="1"/>
      <p:bldP spid="32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FA57B-1757-3766-53DB-E4EC3A3F8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08" y="575495"/>
            <a:ext cx="9561860" cy="1103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36694AA-151D-DA8D-F601-6804DEB226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486442"/>
            <a:ext cx="9170066" cy="540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A84BDC-1D8E-7B75-19AB-5B51F0676FB0}"/>
              </a:ext>
            </a:extLst>
          </p:cNvPr>
          <p:cNvSpPr/>
          <p:nvPr/>
        </p:nvSpPr>
        <p:spPr bwMode="white">
          <a:xfrm>
            <a:off x="1646708" y="764704"/>
            <a:ext cx="920182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A84BDC-1D8E-7B75-19AB-5B51F0676FB0}"/>
              </a:ext>
            </a:extLst>
          </p:cNvPr>
          <p:cNvSpPr/>
          <p:nvPr/>
        </p:nvSpPr>
        <p:spPr bwMode="white">
          <a:xfrm>
            <a:off x="2135560" y="2682105"/>
            <a:ext cx="8712968" cy="119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A84BDC-1D8E-7B75-19AB-5B51F0676FB0}"/>
              </a:ext>
            </a:extLst>
          </p:cNvPr>
          <p:cNvSpPr/>
          <p:nvPr/>
        </p:nvSpPr>
        <p:spPr bwMode="white">
          <a:xfrm>
            <a:off x="2215968" y="4187077"/>
            <a:ext cx="8712968" cy="11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A84BDC-1D8E-7B75-19AB-5B51F0676FB0}"/>
              </a:ext>
            </a:extLst>
          </p:cNvPr>
          <p:cNvSpPr/>
          <p:nvPr/>
        </p:nvSpPr>
        <p:spPr bwMode="white">
          <a:xfrm>
            <a:off x="2225488" y="5662693"/>
            <a:ext cx="8712968" cy="11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3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5C65E-156B-C539-D656-F42588C62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608" y="772361"/>
            <a:ext cx="8661904" cy="599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688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3D881-73D7-85A0-10DB-491C40ECC4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6405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6C194-3A2A-8794-EE33-9E6705427A1C}"/>
              </a:ext>
            </a:extLst>
          </p:cNvPr>
          <p:cNvSpPr/>
          <p:nvPr/>
        </p:nvSpPr>
        <p:spPr bwMode="white">
          <a:xfrm>
            <a:off x="1745040" y="1031431"/>
            <a:ext cx="6871239" cy="38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F8B50-7EF3-33E1-5ED6-F09609B844DD}"/>
              </a:ext>
            </a:extLst>
          </p:cNvPr>
          <p:cNvSpPr/>
          <p:nvPr/>
        </p:nvSpPr>
        <p:spPr bwMode="white">
          <a:xfrm>
            <a:off x="8646758" y="1047980"/>
            <a:ext cx="1193658" cy="43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2FBE10-B598-6545-BFE5-6BA7DEB02D2A}"/>
              </a:ext>
            </a:extLst>
          </p:cNvPr>
          <p:cNvSpPr/>
          <p:nvPr/>
        </p:nvSpPr>
        <p:spPr bwMode="white">
          <a:xfrm>
            <a:off x="1745040" y="1763026"/>
            <a:ext cx="8095376" cy="116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95290F-51B9-CD8A-3271-F7728B5A9FF2}"/>
              </a:ext>
            </a:extLst>
          </p:cNvPr>
          <p:cNvSpPr/>
          <p:nvPr/>
        </p:nvSpPr>
        <p:spPr bwMode="white">
          <a:xfrm>
            <a:off x="1745040" y="3203186"/>
            <a:ext cx="4586976" cy="39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2E6632-76E2-78C8-4A30-C0AA61EF3E47}"/>
              </a:ext>
            </a:extLst>
          </p:cNvPr>
          <p:cNvSpPr/>
          <p:nvPr/>
        </p:nvSpPr>
        <p:spPr bwMode="white">
          <a:xfrm>
            <a:off x="1745041" y="3950189"/>
            <a:ext cx="8095375" cy="129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A242375-C268-3EDD-4E76-380E1EF6D249}"/>
              </a:ext>
            </a:extLst>
          </p:cNvPr>
          <p:cNvSpPr/>
          <p:nvPr/>
        </p:nvSpPr>
        <p:spPr bwMode="white">
          <a:xfrm>
            <a:off x="1745041" y="5382896"/>
            <a:ext cx="4783007" cy="42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5752856-DB79-6B60-9862-42274E47A890}"/>
              </a:ext>
            </a:extLst>
          </p:cNvPr>
          <p:cNvSpPr/>
          <p:nvPr/>
        </p:nvSpPr>
        <p:spPr bwMode="white">
          <a:xfrm>
            <a:off x="1745041" y="6106870"/>
            <a:ext cx="6151159" cy="41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5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5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64704"/>
            <a:ext cx="9228571" cy="5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3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6EFAE010-CFBE-2BC8-6739-93059A48F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776" y="2562340"/>
            <a:ext cx="10800000" cy="8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980728"/>
            <a:ext cx="4203476" cy="158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4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6F23C-D51A-EDF7-0510-F33EB2CDC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821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FBD64E-D8EB-412A-C707-EC9EE4E03810}"/>
              </a:ext>
            </a:extLst>
          </p:cNvPr>
          <p:cNvSpPr/>
          <p:nvPr/>
        </p:nvSpPr>
        <p:spPr bwMode="white">
          <a:xfrm>
            <a:off x="1600389" y="920353"/>
            <a:ext cx="6199204" cy="37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F46CF3-35A7-0B49-81C3-B309C8694328}"/>
              </a:ext>
            </a:extLst>
          </p:cNvPr>
          <p:cNvSpPr/>
          <p:nvPr/>
        </p:nvSpPr>
        <p:spPr bwMode="white">
          <a:xfrm>
            <a:off x="7830708" y="935918"/>
            <a:ext cx="1878723" cy="34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D1C1AE-DFB1-8807-277F-C71EA4EE2916}"/>
              </a:ext>
            </a:extLst>
          </p:cNvPr>
          <p:cNvSpPr/>
          <p:nvPr/>
        </p:nvSpPr>
        <p:spPr bwMode="white">
          <a:xfrm>
            <a:off x="1723115" y="1603653"/>
            <a:ext cx="7253206" cy="4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A7F96C-2FDF-C141-FF7E-A2D930E7D13F}"/>
              </a:ext>
            </a:extLst>
          </p:cNvPr>
          <p:cNvSpPr/>
          <p:nvPr/>
        </p:nvSpPr>
        <p:spPr bwMode="white">
          <a:xfrm>
            <a:off x="8966857" y="1603653"/>
            <a:ext cx="801551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8112A2F-3631-A29C-F60A-EDC44111B99C}"/>
              </a:ext>
            </a:extLst>
          </p:cNvPr>
          <p:cNvSpPr/>
          <p:nvPr/>
        </p:nvSpPr>
        <p:spPr bwMode="white">
          <a:xfrm>
            <a:off x="1617965" y="2278758"/>
            <a:ext cx="8091466" cy="62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8B34BF1-1C9D-CB0D-8C5B-3F0902E1D8D0}"/>
              </a:ext>
            </a:extLst>
          </p:cNvPr>
          <p:cNvSpPr/>
          <p:nvPr/>
        </p:nvSpPr>
        <p:spPr bwMode="white">
          <a:xfrm>
            <a:off x="1631504" y="3036060"/>
            <a:ext cx="7125130" cy="83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C8A54B5-F2E2-CECF-F462-C152A6135116}"/>
              </a:ext>
            </a:extLst>
          </p:cNvPr>
          <p:cNvSpPr/>
          <p:nvPr/>
        </p:nvSpPr>
        <p:spPr bwMode="white">
          <a:xfrm>
            <a:off x="1712190" y="4103537"/>
            <a:ext cx="7997241" cy="120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571C79B-0146-1C67-51AE-1B7894CC0594}"/>
              </a:ext>
            </a:extLst>
          </p:cNvPr>
          <p:cNvSpPr/>
          <p:nvPr/>
        </p:nvSpPr>
        <p:spPr bwMode="white">
          <a:xfrm>
            <a:off x="1600389" y="5445224"/>
            <a:ext cx="8109042" cy="110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17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4" grpId="0" animBg="1"/>
      <p:bldP spid="22" grpId="0" animBg="1"/>
      <p:bldP spid="27" grpId="0" animBg="1"/>
      <p:bldP spid="28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AC3CB-60AC-0CEE-B486-2621AC157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800000" cy="44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058413-306D-4EDF-C74F-9D6784E9E194}"/>
              </a:ext>
            </a:extLst>
          </p:cNvPr>
          <p:cNvSpPr/>
          <p:nvPr/>
        </p:nvSpPr>
        <p:spPr bwMode="white">
          <a:xfrm>
            <a:off x="1081032" y="1157122"/>
            <a:ext cx="9911512" cy="140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3F76D8-7E8F-50E0-6E06-FC15B0B1043E}"/>
              </a:ext>
            </a:extLst>
          </p:cNvPr>
          <p:cNvSpPr/>
          <p:nvPr/>
        </p:nvSpPr>
        <p:spPr bwMode="white">
          <a:xfrm>
            <a:off x="1081032" y="2814442"/>
            <a:ext cx="9911512" cy="166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1049D1-88AD-39D4-AC7D-79BF91D0D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177136" cy="5286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5013176"/>
            <a:ext cx="2176464" cy="168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44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BDE00-0FD4-9C32-0985-52EA25FDE4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6853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4A6DD-9613-5541-A6F8-AAA421212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800000" cy="53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A94E4E-F573-8B32-161A-1C9945999A5C}"/>
              </a:ext>
            </a:extLst>
          </p:cNvPr>
          <p:cNvSpPr/>
          <p:nvPr/>
        </p:nvSpPr>
        <p:spPr bwMode="white">
          <a:xfrm>
            <a:off x="5057757" y="2024083"/>
            <a:ext cx="1000000" cy="4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81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1EC9B-FE44-8706-126A-BD44D151E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6064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2EEC8-E5C3-12B8-8D51-8A01ED7680DC}"/>
              </a:ext>
            </a:extLst>
          </p:cNvPr>
          <p:cNvSpPr/>
          <p:nvPr/>
        </p:nvSpPr>
        <p:spPr bwMode="white">
          <a:xfrm>
            <a:off x="1817170" y="1000031"/>
            <a:ext cx="7879230" cy="4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17D993-AF24-C7E6-6441-455F2890259C}"/>
              </a:ext>
            </a:extLst>
          </p:cNvPr>
          <p:cNvSpPr/>
          <p:nvPr/>
        </p:nvSpPr>
        <p:spPr bwMode="white">
          <a:xfrm>
            <a:off x="1817170" y="1865428"/>
            <a:ext cx="1373684" cy="40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83A2EDD-8953-2EFD-040B-2677BBDFC83B}"/>
              </a:ext>
            </a:extLst>
          </p:cNvPr>
          <p:cNvSpPr/>
          <p:nvPr/>
        </p:nvSpPr>
        <p:spPr bwMode="white">
          <a:xfrm>
            <a:off x="3259158" y="1683238"/>
            <a:ext cx="6437242" cy="80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218D2CD-E72E-4266-48C4-EA0D1891471F}"/>
              </a:ext>
            </a:extLst>
          </p:cNvPr>
          <p:cNvSpPr/>
          <p:nvPr/>
        </p:nvSpPr>
        <p:spPr bwMode="white">
          <a:xfrm>
            <a:off x="1847528" y="2754158"/>
            <a:ext cx="3870603" cy="38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D982F23-E21D-E13F-0601-7B78D8DA072A}"/>
              </a:ext>
            </a:extLst>
          </p:cNvPr>
          <p:cNvSpPr/>
          <p:nvPr/>
        </p:nvSpPr>
        <p:spPr bwMode="white">
          <a:xfrm>
            <a:off x="1904448" y="3407221"/>
            <a:ext cx="4551592" cy="40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5B9FB1E-2F37-8115-75AB-37D5B30CAD4B}"/>
              </a:ext>
            </a:extLst>
          </p:cNvPr>
          <p:cNvSpPr/>
          <p:nvPr/>
        </p:nvSpPr>
        <p:spPr bwMode="white">
          <a:xfrm>
            <a:off x="6512960" y="3402648"/>
            <a:ext cx="3183440" cy="41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7DDC781-4B9C-B9BB-5764-065CBCDAF894}"/>
              </a:ext>
            </a:extLst>
          </p:cNvPr>
          <p:cNvSpPr/>
          <p:nvPr/>
        </p:nvSpPr>
        <p:spPr bwMode="white">
          <a:xfrm>
            <a:off x="1847528" y="4060284"/>
            <a:ext cx="1411630" cy="40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00F2D6D-DB2C-5961-B1A3-BF9584D46BA5}"/>
              </a:ext>
            </a:extLst>
          </p:cNvPr>
          <p:cNvSpPr/>
          <p:nvPr/>
        </p:nvSpPr>
        <p:spPr bwMode="white">
          <a:xfrm>
            <a:off x="3464498" y="4097066"/>
            <a:ext cx="6231902" cy="48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91132FC-FCC7-46CD-60CD-A3215DA693E3}"/>
              </a:ext>
            </a:extLst>
          </p:cNvPr>
          <p:cNvSpPr/>
          <p:nvPr/>
        </p:nvSpPr>
        <p:spPr bwMode="white">
          <a:xfrm>
            <a:off x="1833506" y="4772335"/>
            <a:ext cx="3884625" cy="38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00F2D6D-DB2C-5961-B1A3-BF9584D46BA5}"/>
              </a:ext>
            </a:extLst>
          </p:cNvPr>
          <p:cNvSpPr/>
          <p:nvPr/>
        </p:nvSpPr>
        <p:spPr bwMode="white">
          <a:xfrm>
            <a:off x="5756785" y="4731109"/>
            <a:ext cx="4083631" cy="48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200F2D6D-DB2C-5961-B1A3-BF9584D46BA5}"/>
              </a:ext>
            </a:extLst>
          </p:cNvPr>
          <p:cNvSpPr/>
          <p:nvPr/>
        </p:nvSpPr>
        <p:spPr bwMode="white">
          <a:xfrm>
            <a:off x="1884208" y="5384172"/>
            <a:ext cx="7956208" cy="124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8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2" grpId="0" animBg="1"/>
      <p:bldP spid="24" grpId="0" animBg="1"/>
      <p:bldP spid="28" grpId="0" animBg="1"/>
      <p:bldP spid="29" grpId="0" animBg="1"/>
      <p:bldP spid="39" grpId="0" animBg="1"/>
      <p:bldP spid="40" grpId="0" animBg="1"/>
      <p:bldP spid="42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79440-AFA4-9EC6-3786-B756E0058B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768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E421C-77F4-E0C2-FBE8-E775F85D1A6A}"/>
              </a:ext>
            </a:extLst>
          </p:cNvPr>
          <p:cNvSpPr/>
          <p:nvPr/>
        </p:nvSpPr>
        <p:spPr bwMode="white">
          <a:xfrm>
            <a:off x="1559496" y="4509120"/>
            <a:ext cx="6996912" cy="21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36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5F34D-7B16-C19C-759E-4649202D2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18613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D8FEFD-D614-242A-3049-1155E6B8743B}"/>
              </a:ext>
            </a:extLst>
          </p:cNvPr>
          <p:cNvSpPr/>
          <p:nvPr/>
        </p:nvSpPr>
        <p:spPr bwMode="white">
          <a:xfrm>
            <a:off x="681904" y="1182505"/>
            <a:ext cx="9086504" cy="210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D1A6F1-1812-CFF6-54E4-BFFF43B67889}"/>
              </a:ext>
            </a:extLst>
          </p:cNvPr>
          <p:cNvSpPr/>
          <p:nvPr/>
        </p:nvSpPr>
        <p:spPr bwMode="white">
          <a:xfrm>
            <a:off x="911424" y="3614071"/>
            <a:ext cx="9552616" cy="246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4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25D8C-A88F-4D88-A774-BBA401FFB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6736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991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C1598-0C26-67C7-CE2C-AC30EBD3E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18646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35AFB-B1EF-7017-E9A4-B40B82F4F8CF}"/>
              </a:ext>
            </a:extLst>
          </p:cNvPr>
          <p:cNvSpPr/>
          <p:nvPr/>
        </p:nvSpPr>
        <p:spPr bwMode="white">
          <a:xfrm>
            <a:off x="839417" y="1124744"/>
            <a:ext cx="1008111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36AC2-4D3C-8168-0498-F1D0717367C8}"/>
              </a:ext>
            </a:extLst>
          </p:cNvPr>
          <p:cNvSpPr/>
          <p:nvPr/>
        </p:nvSpPr>
        <p:spPr bwMode="white">
          <a:xfrm>
            <a:off x="551384" y="2348880"/>
            <a:ext cx="4464496" cy="49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046442-187A-9901-D487-DBC2B849559F}"/>
              </a:ext>
            </a:extLst>
          </p:cNvPr>
          <p:cNvSpPr/>
          <p:nvPr/>
        </p:nvSpPr>
        <p:spPr bwMode="white">
          <a:xfrm>
            <a:off x="4943872" y="2215456"/>
            <a:ext cx="5976664" cy="78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2046442-187A-9901-D487-DBC2B849559F}"/>
              </a:ext>
            </a:extLst>
          </p:cNvPr>
          <p:cNvSpPr/>
          <p:nvPr/>
        </p:nvSpPr>
        <p:spPr bwMode="white">
          <a:xfrm>
            <a:off x="983432" y="3511599"/>
            <a:ext cx="6840760" cy="99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7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81A50-DDED-AF71-57EF-A40E791B2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52" y="900007"/>
            <a:ext cx="10800000" cy="45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A3CE5-89C5-433F-908B-9FA18469DD56}"/>
              </a:ext>
            </a:extLst>
          </p:cNvPr>
          <p:cNvSpPr/>
          <p:nvPr/>
        </p:nvSpPr>
        <p:spPr bwMode="white">
          <a:xfrm>
            <a:off x="1075856" y="1166775"/>
            <a:ext cx="9878592" cy="53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1A057B-FBFF-7A6A-6EB4-BEBD6E339715}"/>
              </a:ext>
            </a:extLst>
          </p:cNvPr>
          <p:cNvSpPr/>
          <p:nvPr/>
        </p:nvSpPr>
        <p:spPr bwMode="white">
          <a:xfrm>
            <a:off x="1218712" y="1967576"/>
            <a:ext cx="6495376" cy="5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604468-81EE-021A-93FD-E4AA2D0DFB6F}"/>
              </a:ext>
            </a:extLst>
          </p:cNvPr>
          <p:cNvSpPr/>
          <p:nvPr/>
        </p:nvSpPr>
        <p:spPr bwMode="white">
          <a:xfrm>
            <a:off x="7825015" y="1967576"/>
            <a:ext cx="3129433" cy="5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BFCB52-EADE-22F4-E311-7B0C19410519}"/>
              </a:ext>
            </a:extLst>
          </p:cNvPr>
          <p:cNvSpPr/>
          <p:nvPr/>
        </p:nvSpPr>
        <p:spPr bwMode="white">
          <a:xfrm>
            <a:off x="1142952" y="3140968"/>
            <a:ext cx="3546800" cy="40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01518B-5D88-B2E0-6CB8-B112D32B470C}"/>
              </a:ext>
            </a:extLst>
          </p:cNvPr>
          <p:cNvSpPr/>
          <p:nvPr/>
        </p:nvSpPr>
        <p:spPr bwMode="white">
          <a:xfrm>
            <a:off x="4727848" y="2996952"/>
            <a:ext cx="622660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92069B7-B42F-3954-14B7-7500C9DBCA87}"/>
              </a:ext>
            </a:extLst>
          </p:cNvPr>
          <p:cNvSpPr/>
          <p:nvPr/>
        </p:nvSpPr>
        <p:spPr bwMode="white">
          <a:xfrm>
            <a:off x="1075856" y="4217073"/>
            <a:ext cx="4045944" cy="89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73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9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421BB-53AC-1E8A-9573-6914F4BE6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3870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C25C9-8B5B-E21E-EE80-80DD4ACD9483}"/>
              </a:ext>
            </a:extLst>
          </p:cNvPr>
          <p:cNvSpPr/>
          <p:nvPr/>
        </p:nvSpPr>
        <p:spPr bwMode="white">
          <a:xfrm>
            <a:off x="1090809" y="992580"/>
            <a:ext cx="5124607" cy="46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3F3914-E265-B39E-F13D-B0E46B6E7930}"/>
              </a:ext>
            </a:extLst>
          </p:cNvPr>
          <p:cNvSpPr/>
          <p:nvPr/>
        </p:nvSpPr>
        <p:spPr bwMode="white">
          <a:xfrm>
            <a:off x="6252055" y="982821"/>
            <a:ext cx="4283841" cy="47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ED78D86-F34F-6033-6FC7-099FCD7C5A1A}"/>
              </a:ext>
            </a:extLst>
          </p:cNvPr>
          <p:cNvSpPr/>
          <p:nvPr/>
        </p:nvSpPr>
        <p:spPr bwMode="white">
          <a:xfrm>
            <a:off x="1127880" y="1844824"/>
            <a:ext cx="8050893" cy="4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ADCC364-3BF5-CE08-7C50-9D92F334FA81}"/>
              </a:ext>
            </a:extLst>
          </p:cNvPr>
          <p:cNvSpPr/>
          <p:nvPr/>
        </p:nvSpPr>
        <p:spPr bwMode="white">
          <a:xfrm>
            <a:off x="9264352" y="1772816"/>
            <a:ext cx="1368152" cy="5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2B27A74-9FC4-76D3-D4B6-356DA3304C57}"/>
              </a:ext>
            </a:extLst>
          </p:cNvPr>
          <p:cNvSpPr/>
          <p:nvPr/>
        </p:nvSpPr>
        <p:spPr bwMode="white">
          <a:xfrm>
            <a:off x="1090809" y="2668935"/>
            <a:ext cx="8087964" cy="90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ADCC364-3BF5-CE08-7C50-9D92F334FA81}"/>
              </a:ext>
            </a:extLst>
          </p:cNvPr>
          <p:cNvSpPr/>
          <p:nvPr/>
        </p:nvSpPr>
        <p:spPr bwMode="white">
          <a:xfrm>
            <a:off x="9158928" y="2780928"/>
            <a:ext cx="1368152" cy="5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ADCC364-3BF5-CE08-7C50-9D92F334FA81}"/>
              </a:ext>
            </a:extLst>
          </p:cNvPr>
          <p:cNvSpPr/>
          <p:nvPr/>
        </p:nvSpPr>
        <p:spPr bwMode="white">
          <a:xfrm>
            <a:off x="1160920" y="3913646"/>
            <a:ext cx="9471584" cy="5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ADCC364-3BF5-CE08-7C50-9D92F334FA81}"/>
              </a:ext>
            </a:extLst>
          </p:cNvPr>
          <p:cNvSpPr/>
          <p:nvPr/>
        </p:nvSpPr>
        <p:spPr bwMode="white">
          <a:xfrm>
            <a:off x="1178952" y="4797003"/>
            <a:ext cx="8301424" cy="93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9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0" grpId="0" animBg="1"/>
      <p:bldP spid="31" grpId="0" animBg="1"/>
      <p:bldP spid="40" grpId="0" animBg="1"/>
      <p:bldP spid="45" grpId="0" animBg="1"/>
      <p:bldP spid="46" grpId="0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C7AA4-1BA9-7D77-0602-07DD3D3D1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76672"/>
            <a:ext cx="10033120" cy="5298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694296"/>
            <a:ext cx="216761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65</cp:revision>
  <dcterms:created xsi:type="dcterms:W3CDTF">2015-09-16T06:44:00Z</dcterms:created>
  <dcterms:modified xsi:type="dcterms:W3CDTF">2024-08-12T08:24:16Z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