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02" r:id="rId2"/>
    <p:sldId id="324" r:id="rId3"/>
    <p:sldId id="344" r:id="rId4"/>
    <p:sldId id="343" r:id="rId5"/>
    <p:sldId id="342" r:id="rId6"/>
    <p:sldId id="341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FFC67B-B0CA-4DAA-A806-26FC8D291B75}" type="datetimeFigureOut">
              <a:rPr lang="zh-CN" altLang="en-US" smtClean="0"/>
              <a:t>2024-08-12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2A36FC-D00B-4ABA-A4A0-D173598F3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411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A36FC-D00B-4ABA-A4A0-D173598F3F0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902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857" y="3067095"/>
            <a:ext cx="6514286" cy="7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A5BE6D-0313-C9C4-F65B-9F9E183A31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94132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B9A24B-0C87-4E2A-D642-9386934FEBC8}"/>
              </a:ext>
            </a:extLst>
          </p:cNvPr>
          <p:cNvSpPr/>
          <p:nvPr/>
        </p:nvSpPr>
        <p:spPr bwMode="white">
          <a:xfrm>
            <a:off x="3501912" y="3077673"/>
            <a:ext cx="1057320" cy="479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ED2CDE-DF0E-9D3C-7AA8-9F3760099D47}"/>
              </a:ext>
            </a:extLst>
          </p:cNvPr>
          <p:cNvSpPr/>
          <p:nvPr/>
        </p:nvSpPr>
        <p:spPr bwMode="white">
          <a:xfrm>
            <a:off x="7959509" y="5385961"/>
            <a:ext cx="879898" cy="34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70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B91D37-33AE-0233-74AD-6721E9C957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5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38C37B-A846-6ADF-2EBA-0F9D3A4EA7F5}"/>
              </a:ext>
            </a:extLst>
          </p:cNvPr>
          <p:cNvSpPr/>
          <p:nvPr/>
        </p:nvSpPr>
        <p:spPr bwMode="white">
          <a:xfrm>
            <a:off x="2596190" y="2790496"/>
            <a:ext cx="409523" cy="37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04E737-6FBE-5392-4FF3-87536F7A9042}"/>
              </a:ext>
            </a:extLst>
          </p:cNvPr>
          <p:cNvSpPr/>
          <p:nvPr/>
        </p:nvSpPr>
        <p:spPr bwMode="white">
          <a:xfrm>
            <a:off x="8500952" y="2790496"/>
            <a:ext cx="304761" cy="37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49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CDCCB8-A1F6-2263-44DF-A8C71E76AC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705412"/>
            <a:ext cx="7645460" cy="6138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80457C-89E7-F1E3-327A-F9840A4E8351}"/>
              </a:ext>
            </a:extLst>
          </p:cNvPr>
          <p:cNvSpPr/>
          <p:nvPr/>
        </p:nvSpPr>
        <p:spPr bwMode="white">
          <a:xfrm>
            <a:off x="8781690" y="3794144"/>
            <a:ext cx="482661" cy="35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763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28DC8C-B76E-6F94-4007-10B2062A0C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3924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EB0342-62DA-B691-99D3-7DCDAFFBE9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856" y="1052736"/>
            <a:ext cx="10800000" cy="470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2BBE7A-BF10-F6C7-3F73-001F8F2DF6B0}"/>
              </a:ext>
            </a:extLst>
          </p:cNvPr>
          <p:cNvSpPr/>
          <p:nvPr/>
        </p:nvSpPr>
        <p:spPr bwMode="white">
          <a:xfrm>
            <a:off x="10211856" y="1300509"/>
            <a:ext cx="333333" cy="37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53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B5DAFA-26C4-7495-481E-F69CBBFC77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662294"/>
            <a:ext cx="8257772" cy="6231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C19E47-E80D-CA51-D933-A3C1AA0ED913}"/>
              </a:ext>
            </a:extLst>
          </p:cNvPr>
          <p:cNvSpPr/>
          <p:nvPr/>
        </p:nvSpPr>
        <p:spPr bwMode="white">
          <a:xfrm>
            <a:off x="8976320" y="3554480"/>
            <a:ext cx="622822" cy="44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76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65258A-77F2-0781-5F18-A34E9DEACC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DCAA4D-CF44-0D31-634E-C5D53D8730C7}"/>
              </a:ext>
            </a:extLst>
          </p:cNvPr>
          <p:cNvSpPr/>
          <p:nvPr/>
        </p:nvSpPr>
        <p:spPr bwMode="white">
          <a:xfrm>
            <a:off x="10720000" y="3963053"/>
            <a:ext cx="457142" cy="37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BA3E8D-4BD9-BCA1-E225-6980CAC1AB23}"/>
              </a:ext>
            </a:extLst>
          </p:cNvPr>
          <p:cNvSpPr/>
          <p:nvPr/>
        </p:nvSpPr>
        <p:spPr bwMode="white">
          <a:xfrm>
            <a:off x="1558095" y="4839725"/>
            <a:ext cx="457142" cy="476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342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B76007-3D7D-ED67-B352-1A62D4C6CF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124744"/>
            <a:ext cx="10800000" cy="3537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53FDB2-8A40-C780-EA13-881D986E2728}"/>
              </a:ext>
            </a:extLst>
          </p:cNvPr>
          <p:cNvSpPr/>
          <p:nvPr/>
        </p:nvSpPr>
        <p:spPr bwMode="white">
          <a:xfrm>
            <a:off x="2588067" y="2173646"/>
            <a:ext cx="1533333" cy="41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F2F1FF-EDFC-A21F-EA36-4C8BE92DBCDD}"/>
              </a:ext>
            </a:extLst>
          </p:cNvPr>
          <p:cNvSpPr/>
          <p:nvPr/>
        </p:nvSpPr>
        <p:spPr bwMode="white">
          <a:xfrm>
            <a:off x="7035686" y="2164111"/>
            <a:ext cx="1038095" cy="44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59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394577-65DD-4B12-2C52-21A059AF26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930554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4738" y="4263179"/>
            <a:ext cx="1828571" cy="2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87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6A7E26-F8C4-4824-5A9C-5D30E469C2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701" y="598579"/>
            <a:ext cx="9026836" cy="6200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BB1F3D-D9E3-6B7B-F98D-A8449221CC76}"/>
              </a:ext>
            </a:extLst>
          </p:cNvPr>
          <p:cNvSpPr/>
          <p:nvPr/>
        </p:nvSpPr>
        <p:spPr bwMode="white">
          <a:xfrm>
            <a:off x="4764006" y="4664132"/>
            <a:ext cx="1043962" cy="42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45E92B-2629-9E64-655F-EB01F66F7019}"/>
              </a:ext>
            </a:extLst>
          </p:cNvPr>
          <p:cNvSpPr/>
          <p:nvPr/>
        </p:nvSpPr>
        <p:spPr bwMode="white">
          <a:xfrm>
            <a:off x="7665232" y="4664133"/>
            <a:ext cx="519000" cy="42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3CA48C-F126-2BEC-98CD-1C2A8F7C5FBC}"/>
              </a:ext>
            </a:extLst>
          </p:cNvPr>
          <p:cNvSpPr/>
          <p:nvPr/>
        </p:nvSpPr>
        <p:spPr bwMode="white">
          <a:xfrm>
            <a:off x="2567609" y="5350492"/>
            <a:ext cx="584988" cy="526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71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D9C61B-BAFC-01AF-6CDA-899F41E75F3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32864"/>
            <a:ext cx="8286234" cy="6125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6FDDCB-6B6D-A475-91E4-E7C0863E8372}"/>
              </a:ext>
            </a:extLst>
          </p:cNvPr>
          <p:cNvSpPr/>
          <p:nvPr/>
        </p:nvSpPr>
        <p:spPr bwMode="white">
          <a:xfrm>
            <a:off x="8298276" y="1916832"/>
            <a:ext cx="1254108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0C4DB4-81BF-0970-CAB9-CD51E40CB8B4}"/>
              </a:ext>
            </a:extLst>
          </p:cNvPr>
          <p:cNvSpPr/>
          <p:nvPr/>
        </p:nvSpPr>
        <p:spPr bwMode="white">
          <a:xfrm>
            <a:off x="2567608" y="6237312"/>
            <a:ext cx="1368152" cy="52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506677-6A71-936D-BEDD-2664A657EA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124744"/>
            <a:ext cx="10082320" cy="4313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2941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EF2341-3F01-2919-A329-BFCACE54DC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646184"/>
            <a:ext cx="8618532" cy="6180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911D2B-35F1-259E-E5D2-F6D4807F736A}"/>
              </a:ext>
            </a:extLst>
          </p:cNvPr>
          <p:cNvSpPr/>
          <p:nvPr/>
        </p:nvSpPr>
        <p:spPr bwMode="white">
          <a:xfrm>
            <a:off x="1975097" y="764704"/>
            <a:ext cx="7793311" cy="80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F202392-3D63-359F-9D8D-D95D4E30BA85}"/>
              </a:ext>
            </a:extLst>
          </p:cNvPr>
          <p:cNvSpPr/>
          <p:nvPr/>
        </p:nvSpPr>
        <p:spPr bwMode="white">
          <a:xfrm>
            <a:off x="2011174" y="1830636"/>
            <a:ext cx="1908444" cy="46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63CDB6E-0D7D-9361-FB39-ECC7D89DC966}"/>
              </a:ext>
            </a:extLst>
          </p:cNvPr>
          <p:cNvSpPr/>
          <p:nvPr/>
        </p:nvSpPr>
        <p:spPr bwMode="white">
          <a:xfrm>
            <a:off x="3931598" y="1869398"/>
            <a:ext cx="5836810" cy="42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105DC8C-1030-48D7-C842-A110F1B99B96}"/>
              </a:ext>
            </a:extLst>
          </p:cNvPr>
          <p:cNvSpPr/>
          <p:nvPr/>
        </p:nvSpPr>
        <p:spPr bwMode="white">
          <a:xfrm>
            <a:off x="2063551" y="2542136"/>
            <a:ext cx="6372840" cy="38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BAD9B33-21DD-3515-B9A5-8B06701CB5AB}"/>
              </a:ext>
            </a:extLst>
          </p:cNvPr>
          <p:cNvSpPr/>
          <p:nvPr/>
        </p:nvSpPr>
        <p:spPr bwMode="white">
          <a:xfrm>
            <a:off x="8489113" y="2534976"/>
            <a:ext cx="1239087" cy="31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AD739EE-AC63-A996-6FEF-FDE12B78BB8E}"/>
              </a:ext>
            </a:extLst>
          </p:cNvPr>
          <p:cNvSpPr/>
          <p:nvPr/>
        </p:nvSpPr>
        <p:spPr bwMode="white">
          <a:xfrm>
            <a:off x="2063551" y="3162858"/>
            <a:ext cx="4104457" cy="441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8297EE5-9458-FB62-6EE3-D676172A4AA2}"/>
              </a:ext>
            </a:extLst>
          </p:cNvPr>
          <p:cNvSpPr/>
          <p:nvPr/>
        </p:nvSpPr>
        <p:spPr bwMode="white">
          <a:xfrm>
            <a:off x="6168008" y="3211213"/>
            <a:ext cx="3516615" cy="393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F24A848-3908-E2E5-7358-BE00B063DFFF}"/>
              </a:ext>
            </a:extLst>
          </p:cNvPr>
          <p:cNvSpPr/>
          <p:nvPr/>
        </p:nvSpPr>
        <p:spPr bwMode="white">
          <a:xfrm>
            <a:off x="2011174" y="3906283"/>
            <a:ext cx="7037154" cy="774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6039C07-9383-9DE4-CF88-3A6AAA99B317}"/>
              </a:ext>
            </a:extLst>
          </p:cNvPr>
          <p:cNvSpPr/>
          <p:nvPr/>
        </p:nvSpPr>
        <p:spPr bwMode="white">
          <a:xfrm>
            <a:off x="2073627" y="4980797"/>
            <a:ext cx="5390525" cy="37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12A27BE3-C917-2246-540F-6181E55DAAA1}"/>
              </a:ext>
            </a:extLst>
          </p:cNvPr>
          <p:cNvSpPr/>
          <p:nvPr/>
        </p:nvSpPr>
        <p:spPr bwMode="white">
          <a:xfrm>
            <a:off x="7474227" y="4980797"/>
            <a:ext cx="2175593" cy="37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06BFB484-10DE-8A0D-82A9-5112DFE913BA}"/>
              </a:ext>
            </a:extLst>
          </p:cNvPr>
          <p:cNvSpPr/>
          <p:nvPr/>
        </p:nvSpPr>
        <p:spPr bwMode="white">
          <a:xfrm>
            <a:off x="2073627" y="5676928"/>
            <a:ext cx="2726229" cy="34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4492B8E3-FEE5-92AC-6F34-64FE503C3DF1}"/>
              </a:ext>
            </a:extLst>
          </p:cNvPr>
          <p:cNvSpPr/>
          <p:nvPr/>
        </p:nvSpPr>
        <p:spPr bwMode="white">
          <a:xfrm>
            <a:off x="4833202" y="5652042"/>
            <a:ext cx="5007213" cy="405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4492B8E3-FEE5-92AC-6F34-64FE503C3DF1}"/>
              </a:ext>
            </a:extLst>
          </p:cNvPr>
          <p:cNvSpPr/>
          <p:nvPr/>
        </p:nvSpPr>
        <p:spPr bwMode="white">
          <a:xfrm>
            <a:off x="2135560" y="6323288"/>
            <a:ext cx="5338667" cy="405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84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5" grpId="0" animBg="1"/>
      <p:bldP spid="16" grpId="0" animBg="1"/>
      <p:bldP spid="19" grpId="0" animBg="1"/>
      <p:bldP spid="24" grpId="0" animBg="1"/>
      <p:bldP spid="25" grpId="0" animBg="1"/>
      <p:bldP spid="30" grpId="0" animBg="1"/>
      <p:bldP spid="32" grpId="0" animBg="1"/>
      <p:bldP spid="35" grpId="0" animBg="1"/>
      <p:bldP spid="36" grpId="0" animBg="1"/>
      <p:bldP spid="42" grpId="0" animBg="1"/>
      <p:bldP spid="4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783DB9-63E1-7496-482E-5E48A5C33B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800000" cy="505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2D76F3-FFCF-1FB1-B58D-E92F97F4F4F5}"/>
              </a:ext>
            </a:extLst>
          </p:cNvPr>
          <p:cNvSpPr/>
          <p:nvPr/>
        </p:nvSpPr>
        <p:spPr bwMode="white">
          <a:xfrm>
            <a:off x="1858463" y="4733857"/>
            <a:ext cx="1692657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020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EF3326-B83B-3B99-A37A-F29D7CCB6A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620688"/>
            <a:ext cx="7690158" cy="6112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FA0A8F-B650-F934-185A-2B173FA1AFEF}"/>
              </a:ext>
            </a:extLst>
          </p:cNvPr>
          <p:cNvSpPr/>
          <p:nvPr/>
        </p:nvSpPr>
        <p:spPr bwMode="white">
          <a:xfrm>
            <a:off x="9126554" y="2420888"/>
            <a:ext cx="425830" cy="36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333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6293B8-8D46-A1F9-2FE5-2A0517CC4A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052736"/>
            <a:ext cx="9745088" cy="3212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98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2D8B9B-595C-651B-3620-DAC969B500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A1C628-9797-F8DB-53D1-B620570014AE}"/>
              </a:ext>
            </a:extLst>
          </p:cNvPr>
          <p:cNvSpPr/>
          <p:nvPr/>
        </p:nvSpPr>
        <p:spPr bwMode="white">
          <a:xfrm>
            <a:off x="10272380" y="2856748"/>
            <a:ext cx="371428" cy="371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3F5D939-51AB-E8CB-4D88-AC370002BAF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853614"/>
            <a:ext cx="10800000" cy="8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568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4394CC-3FC6-A4F1-504A-5270B4F550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44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3B3421-0D59-0C34-5EBC-D1975E754AEB}"/>
              </a:ext>
            </a:extLst>
          </p:cNvPr>
          <p:cNvSpPr/>
          <p:nvPr/>
        </p:nvSpPr>
        <p:spPr bwMode="white">
          <a:xfrm>
            <a:off x="10248939" y="3804432"/>
            <a:ext cx="409523" cy="36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14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1300C6-D075-89BD-CD96-CB89B1D5D1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692696"/>
            <a:ext cx="8498946" cy="6076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FA332E-0D80-89CB-476E-328304768EB6}"/>
              </a:ext>
            </a:extLst>
          </p:cNvPr>
          <p:cNvSpPr/>
          <p:nvPr/>
        </p:nvSpPr>
        <p:spPr bwMode="white">
          <a:xfrm>
            <a:off x="9211078" y="3615188"/>
            <a:ext cx="557330" cy="38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462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F32F50-0E20-C227-A45F-11ACC48B18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4316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370C71-20FC-BFB4-C4AC-C8AF48B89B89}"/>
              </a:ext>
            </a:extLst>
          </p:cNvPr>
          <p:cNvSpPr/>
          <p:nvPr/>
        </p:nvSpPr>
        <p:spPr bwMode="white">
          <a:xfrm>
            <a:off x="10493535" y="3714634"/>
            <a:ext cx="323809" cy="37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089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</Words>
  <Application>Microsoft Office PowerPoint</Application>
  <PresentationFormat>宽屏</PresentationFormat>
  <Paragraphs>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62</cp:revision>
  <dcterms:created xsi:type="dcterms:W3CDTF">2015-09-16T06:44:00Z</dcterms:created>
  <dcterms:modified xsi:type="dcterms:W3CDTF">2024-08-12T07:55:49Z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