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3" r:id="rId8"/>
    <p:sldId id="342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99A553-7E88-9A07-22AD-CF48A64D2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2967037"/>
            <a:ext cx="64579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DA91D-3B4C-F67E-98D6-C443E726A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20688"/>
            <a:ext cx="99669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C1BCD0-8B50-2AFD-5536-771EE3A36972}"/>
              </a:ext>
            </a:extLst>
          </p:cNvPr>
          <p:cNvSpPr/>
          <p:nvPr/>
        </p:nvSpPr>
        <p:spPr bwMode="white">
          <a:xfrm>
            <a:off x="8938307" y="4210109"/>
            <a:ext cx="377936" cy="34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258B48-ABC1-483B-9B09-4C44673E1D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3070084"/>
            <a:ext cx="3131494" cy="341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791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8880C-F539-B545-4AD8-2B5714690A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702" y="656597"/>
            <a:ext cx="9682676" cy="251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2251758-29BA-055F-B60D-415782F33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171577"/>
            <a:ext cx="9067550" cy="15467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05AE86-75C5-722F-8DC6-D764E8894D95}"/>
              </a:ext>
            </a:extLst>
          </p:cNvPr>
          <p:cNvSpPr/>
          <p:nvPr/>
        </p:nvSpPr>
        <p:spPr bwMode="white">
          <a:xfrm>
            <a:off x="9984432" y="4035673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BB099B9-925D-76DD-ED10-F4CA8D6BF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339" y="4611737"/>
            <a:ext cx="33337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91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56319F8-6FDB-104A-EB73-2538F1DE3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88487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07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E5B6B-72BA-DBF0-DDA6-80AD85EAEE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D082F4-31B2-866E-0F5C-B23956655C0A}"/>
              </a:ext>
            </a:extLst>
          </p:cNvPr>
          <p:cNvSpPr/>
          <p:nvPr/>
        </p:nvSpPr>
        <p:spPr bwMode="white">
          <a:xfrm>
            <a:off x="10291428" y="2030553"/>
            <a:ext cx="371427" cy="37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31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30616-9242-EF8C-9DAD-1855EDDBD3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000" y="692696"/>
            <a:ext cx="9828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E1BBB-FC11-1EFD-26E1-6CC5DBD28376}"/>
              </a:ext>
            </a:extLst>
          </p:cNvPr>
          <p:cNvSpPr/>
          <p:nvPr/>
        </p:nvSpPr>
        <p:spPr bwMode="white">
          <a:xfrm>
            <a:off x="9900666" y="2720926"/>
            <a:ext cx="372665" cy="3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01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29036-E1FC-4E44-76F2-501E6051F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13462"/>
            <a:ext cx="8018620" cy="6244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1885B9-F4B8-74C7-6385-5FF7AF175E2E}"/>
              </a:ext>
            </a:extLst>
          </p:cNvPr>
          <p:cNvSpPr/>
          <p:nvPr/>
        </p:nvSpPr>
        <p:spPr bwMode="white">
          <a:xfrm>
            <a:off x="9192344" y="1484784"/>
            <a:ext cx="411831" cy="32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4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8395B-102E-F70C-3038-D055DAFB26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FE3C6-001D-189D-665D-2217442435C2}"/>
              </a:ext>
            </a:extLst>
          </p:cNvPr>
          <p:cNvSpPr/>
          <p:nvPr/>
        </p:nvSpPr>
        <p:spPr bwMode="white">
          <a:xfrm>
            <a:off x="10348571" y="4869836"/>
            <a:ext cx="333333" cy="3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72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9C922-BDA3-8F71-67D8-DF344CE5E4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80728"/>
            <a:ext cx="10033120" cy="2366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B640F3B-A58F-B532-4704-3822621D8C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460" y="3437762"/>
            <a:ext cx="10033120" cy="243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56100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D7CD0-7A89-F1B0-4755-6D475CD51C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404664"/>
            <a:ext cx="7344816" cy="649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F3FFAA-71DE-3F43-6DB9-8687F11E8084}"/>
              </a:ext>
            </a:extLst>
          </p:cNvPr>
          <p:cNvSpPr/>
          <p:nvPr/>
        </p:nvSpPr>
        <p:spPr bwMode="white">
          <a:xfrm>
            <a:off x="9048328" y="1700808"/>
            <a:ext cx="427203" cy="33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61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B1D5E-9222-4504-5B5F-D6E6A7F833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049" y="672676"/>
            <a:ext cx="7567902" cy="615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E00471-0348-20BE-C2E3-14227DCFAA8E}"/>
              </a:ext>
            </a:extLst>
          </p:cNvPr>
          <p:cNvSpPr/>
          <p:nvPr/>
        </p:nvSpPr>
        <p:spPr bwMode="white">
          <a:xfrm>
            <a:off x="8760296" y="1412776"/>
            <a:ext cx="429913" cy="4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48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B9E397-B685-4739-015C-4EE8F9A92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509802"/>
            <a:ext cx="6521836" cy="6335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ACE53-F0B4-4AE2-8A5B-7F21AD25CF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8595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029F4-7B18-D589-9267-7F623A27163F}"/>
              </a:ext>
            </a:extLst>
          </p:cNvPr>
          <p:cNvSpPr/>
          <p:nvPr/>
        </p:nvSpPr>
        <p:spPr bwMode="white">
          <a:xfrm>
            <a:off x="9430209" y="3171287"/>
            <a:ext cx="289067" cy="31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70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48D61A-A073-B550-EAAD-39CD6886C2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196752"/>
            <a:ext cx="9457056" cy="2947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273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807D7-8238-4FC5-A20A-DBA9B6323C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490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3349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6B939-7231-66DC-3E44-43061F265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5670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4DCB0-5922-CDCB-6142-BB4DFE8889B6}"/>
              </a:ext>
            </a:extLst>
          </p:cNvPr>
          <p:cNvSpPr/>
          <p:nvPr/>
        </p:nvSpPr>
        <p:spPr bwMode="white">
          <a:xfrm>
            <a:off x="2001674" y="5102732"/>
            <a:ext cx="987748" cy="41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5344BD-DCF7-7FCF-A517-7744691DF2C5}"/>
              </a:ext>
            </a:extLst>
          </p:cNvPr>
          <p:cNvSpPr/>
          <p:nvPr/>
        </p:nvSpPr>
        <p:spPr bwMode="white">
          <a:xfrm>
            <a:off x="4042400" y="5988996"/>
            <a:ext cx="1006385" cy="41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87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CAA1A-82D5-57A9-0C2D-6352373063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984B3-108B-8634-DC6E-DCA8FEF5797E}"/>
              </a:ext>
            </a:extLst>
          </p:cNvPr>
          <p:cNvSpPr/>
          <p:nvPr/>
        </p:nvSpPr>
        <p:spPr bwMode="white">
          <a:xfrm>
            <a:off x="2834285" y="3765246"/>
            <a:ext cx="1028571" cy="4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D4995D-90D4-D238-FA71-5FFAA0B42100}"/>
              </a:ext>
            </a:extLst>
          </p:cNvPr>
          <p:cNvSpPr/>
          <p:nvPr/>
        </p:nvSpPr>
        <p:spPr bwMode="white">
          <a:xfrm>
            <a:off x="5500952" y="5567647"/>
            <a:ext cx="1000000" cy="4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6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BCB21-C006-117D-82CD-7131A9FB17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F7B1B-38F9-1D16-6D2D-F9F50DD656F0}"/>
              </a:ext>
            </a:extLst>
          </p:cNvPr>
          <p:cNvSpPr/>
          <p:nvPr/>
        </p:nvSpPr>
        <p:spPr bwMode="white">
          <a:xfrm>
            <a:off x="10272380" y="2002774"/>
            <a:ext cx="352380" cy="39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BC9301-AF81-15DB-2848-2A84D78D5E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38922"/>
            <a:ext cx="10800000" cy="26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126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041BE7-EB62-EEA1-75D3-4B8B71BEA0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5611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D8900E-43B5-A476-223E-8167AFE1B848}"/>
              </a:ext>
            </a:extLst>
          </p:cNvPr>
          <p:cNvSpPr/>
          <p:nvPr/>
        </p:nvSpPr>
        <p:spPr bwMode="white">
          <a:xfrm>
            <a:off x="6591508" y="2357593"/>
            <a:ext cx="9920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6AC203-E3FF-1416-6167-2AD523D778C9}"/>
              </a:ext>
            </a:extLst>
          </p:cNvPr>
          <p:cNvSpPr/>
          <p:nvPr/>
        </p:nvSpPr>
        <p:spPr bwMode="white">
          <a:xfrm>
            <a:off x="5927154" y="3869762"/>
            <a:ext cx="992060" cy="37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B3C85C-9149-9E83-F9CE-B52DC9E71CD9}"/>
              </a:ext>
            </a:extLst>
          </p:cNvPr>
          <p:cNvSpPr/>
          <p:nvPr/>
        </p:nvSpPr>
        <p:spPr bwMode="white">
          <a:xfrm>
            <a:off x="9014889" y="4619800"/>
            <a:ext cx="792694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16F024-2C00-151D-84CF-7CADD936F707}"/>
              </a:ext>
            </a:extLst>
          </p:cNvPr>
          <p:cNvSpPr/>
          <p:nvPr/>
        </p:nvSpPr>
        <p:spPr bwMode="white">
          <a:xfrm>
            <a:off x="2076922" y="5344804"/>
            <a:ext cx="415221" cy="33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69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06BF4-4A18-19F3-7689-9FB5487F3F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862548-A4CE-CAAE-8A92-5634BDC541C2}"/>
              </a:ext>
            </a:extLst>
          </p:cNvPr>
          <p:cNvSpPr/>
          <p:nvPr/>
        </p:nvSpPr>
        <p:spPr bwMode="white">
          <a:xfrm>
            <a:off x="6205714" y="2891174"/>
            <a:ext cx="1019047" cy="45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28CD3F-7871-DB3C-2A2D-997EED4E55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2891174"/>
            <a:ext cx="4103898" cy="399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947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3862B-13B8-2B1F-7F2D-F947DA0515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5E6A4-59B2-D520-CB67-357E270FF4F4}"/>
              </a:ext>
            </a:extLst>
          </p:cNvPr>
          <p:cNvSpPr/>
          <p:nvPr/>
        </p:nvSpPr>
        <p:spPr bwMode="white">
          <a:xfrm>
            <a:off x="1777142" y="3819186"/>
            <a:ext cx="980952" cy="4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AB3CAC-F5CB-2E14-8DC8-40EA940CBB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297408"/>
            <a:ext cx="2705216" cy="3560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397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2024-08-11T14:09:44Z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