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66" r:id="rId4"/>
    <p:sldId id="365" r:id="rId5"/>
    <p:sldId id="364" r:id="rId6"/>
    <p:sldId id="363" r:id="rId7"/>
    <p:sldId id="362" r:id="rId8"/>
    <p:sldId id="361" r:id="rId9"/>
    <p:sldId id="360" r:id="rId10"/>
    <p:sldId id="358" r:id="rId11"/>
    <p:sldId id="357" r:id="rId12"/>
    <p:sldId id="356" r:id="rId13"/>
    <p:sldId id="355" r:id="rId14"/>
    <p:sldId id="354" r:id="rId15"/>
    <p:sldId id="353" r:id="rId16"/>
    <p:sldId id="352" r:id="rId17"/>
    <p:sldId id="350" r:id="rId18"/>
    <p:sldId id="349" r:id="rId19"/>
    <p:sldId id="347" r:id="rId20"/>
    <p:sldId id="346" r:id="rId21"/>
    <p:sldId id="344" r:id="rId22"/>
    <p:sldId id="343" r:id="rId23"/>
    <p:sldId id="342" r:id="rId24"/>
    <p:sldId id="341" r:id="rId25"/>
    <p:sldId id="338" r:id="rId26"/>
    <p:sldId id="337" r:id="rId27"/>
    <p:sldId id="336" r:id="rId28"/>
    <p:sldId id="335" r:id="rId29"/>
    <p:sldId id="334" r:id="rId30"/>
    <p:sldId id="331" r:id="rId31"/>
    <p:sldId id="330" r:id="rId32"/>
    <p:sldId id="329" r:id="rId33"/>
    <p:sldId id="327" r:id="rId34"/>
    <p:sldId id="326" r:id="rId35"/>
    <p:sldId id="325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1EB8088-DAD0-50B6-6C80-180C9D8A8E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700808"/>
            <a:ext cx="6457950" cy="15811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CA67056-1AE2-F19B-6F23-18CE3B9C00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2049" y="3429000"/>
            <a:ext cx="727710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F03192-7C49-C000-E73C-465A8A679B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446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507522-3B50-D8C4-1E9A-5C1615375F3C}"/>
              </a:ext>
            </a:extLst>
          </p:cNvPr>
          <p:cNvSpPr/>
          <p:nvPr/>
        </p:nvSpPr>
        <p:spPr bwMode="white">
          <a:xfrm>
            <a:off x="4045916" y="2744803"/>
            <a:ext cx="2685714" cy="477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6AEAE9-6628-CD89-6E2C-1C38BEF6A7CB}"/>
              </a:ext>
            </a:extLst>
          </p:cNvPr>
          <p:cNvSpPr/>
          <p:nvPr/>
        </p:nvSpPr>
        <p:spPr bwMode="white">
          <a:xfrm>
            <a:off x="8655440" y="3509721"/>
            <a:ext cx="2240496" cy="54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7D1BFB-FF30-9855-B106-3B4619CC2BD2}"/>
              </a:ext>
            </a:extLst>
          </p:cNvPr>
          <p:cNvSpPr/>
          <p:nvPr/>
        </p:nvSpPr>
        <p:spPr bwMode="white">
          <a:xfrm>
            <a:off x="1807820" y="4373817"/>
            <a:ext cx="4335588" cy="58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249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6C3F5F-7CD4-232D-322E-5287DC226E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9025008" cy="428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E3F927-1BEB-D5DF-24EB-C3BD79BAF550}"/>
              </a:ext>
            </a:extLst>
          </p:cNvPr>
          <p:cNvSpPr/>
          <p:nvPr/>
        </p:nvSpPr>
        <p:spPr bwMode="white">
          <a:xfrm>
            <a:off x="6288024" y="4437112"/>
            <a:ext cx="1038095" cy="486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E5C7E46-E1E6-9EFF-7FF7-9A51EBEC9B6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4894670"/>
            <a:ext cx="7728864" cy="2074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1880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637076-367D-A31D-D3A9-2E37019CFC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20688"/>
            <a:ext cx="9313040" cy="449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9936DA-F533-8FC1-3B79-8177B4D19C00}"/>
              </a:ext>
            </a:extLst>
          </p:cNvPr>
          <p:cNvSpPr/>
          <p:nvPr/>
        </p:nvSpPr>
        <p:spPr bwMode="white">
          <a:xfrm>
            <a:off x="8976320" y="3068960"/>
            <a:ext cx="1057142" cy="457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946D20-0B92-AC7B-FABB-C6C4BA2D3668}"/>
              </a:ext>
            </a:extLst>
          </p:cNvPr>
          <p:cNvSpPr/>
          <p:nvPr/>
        </p:nvSpPr>
        <p:spPr bwMode="white">
          <a:xfrm>
            <a:off x="2207568" y="3861048"/>
            <a:ext cx="1019047" cy="4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2EC60D2-5DC8-F717-FEA1-A16EE7816FB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4860894"/>
            <a:ext cx="7440832" cy="1997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4491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60ABE0-9A6F-21F6-D456-F18AB8D791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5008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5197BF-FA93-1173-C0E5-1E0BD364F7D2}"/>
              </a:ext>
            </a:extLst>
          </p:cNvPr>
          <p:cNvSpPr/>
          <p:nvPr/>
        </p:nvSpPr>
        <p:spPr bwMode="white">
          <a:xfrm>
            <a:off x="8888898" y="5185076"/>
            <a:ext cx="1009047" cy="42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88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6B24DB-7F94-F5E5-499C-9E6CA8CFB1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800000" cy="378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1F3299-0F6E-1B6A-1B1A-9958ABE51C97}"/>
              </a:ext>
            </a:extLst>
          </p:cNvPr>
          <p:cNvSpPr/>
          <p:nvPr/>
        </p:nvSpPr>
        <p:spPr bwMode="white">
          <a:xfrm>
            <a:off x="8084011" y="1907871"/>
            <a:ext cx="1028572" cy="41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C8D034-6EE3-3C43-BE99-D241A409636F}"/>
              </a:ext>
            </a:extLst>
          </p:cNvPr>
          <p:cNvSpPr/>
          <p:nvPr/>
        </p:nvSpPr>
        <p:spPr bwMode="white">
          <a:xfrm>
            <a:off x="7693534" y="3653737"/>
            <a:ext cx="2122281" cy="559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292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C66423-6237-EC24-9B82-B318B027B7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007" y="797893"/>
            <a:ext cx="9094506" cy="6089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72FABD-5FEE-952E-F7D2-C639B6B3D0EB}"/>
              </a:ext>
            </a:extLst>
          </p:cNvPr>
          <p:cNvSpPr/>
          <p:nvPr/>
        </p:nvSpPr>
        <p:spPr bwMode="white">
          <a:xfrm>
            <a:off x="9008867" y="2420889"/>
            <a:ext cx="1047573" cy="42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C8D9B8-746E-FA6A-743C-8B3EA9D2E20E}"/>
              </a:ext>
            </a:extLst>
          </p:cNvPr>
          <p:cNvSpPr/>
          <p:nvPr/>
        </p:nvSpPr>
        <p:spPr bwMode="white">
          <a:xfrm>
            <a:off x="2207568" y="3212976"/>
            <a:ext cx="634406" cy="37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740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A347F7-F7B1-3327-4A6F-DA0ACC6755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448" y="699291"/>
            <a:ext cx="9889104" cy="3281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6549E70-ECCA-6E80-5135-B8A3A2DB609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3933056"/>
            <a:ext cx="9889104" cy="2608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961743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5D136-B6EF-210D-3A34-3DBA6C0DC6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033120" cy="345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B43EAC-40BB-F942-9F44-2B58E30119BE}"/>
              </a:ext>
            </a:extLst>
          </p:cNvPr>
          <p:cNvSpPr/>
          <p:nvPr/>
        </p:nvSpPr>
        <p:spPr bwMode="white">
          <a:xfrm>
            <a:off x="9048328" y="2780928"/>
            <a:ext cx="1095238" cy="39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F19C712-07D1-02FF-5036-9BAAE41766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358316"/>
            <a:ext cx="2393306" cy="266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30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223AEB-78F2-31BD-B8AE-CFAB8F8E90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9601072" cy="3960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E70050-59A7-C2B3-84BB-0B7D2538DA6D}"/>
              </a:ext>
            </a:extLst>
          </p:cNvPr>
          <p:cNvSpPr/>
          <p:nvPr/>
        </p:nvSpPr>
        <p:spPr bwMode="white">
          <a:xfrm>
            <a:off x="2586667" y="2439002"/>
            <a:ext cx="1019047" cy="46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F4197C-0AD5-E470-E366-B4C7B61F36CB}"/>
              </a:ext>
            </a:extLst>
          </p:cNvPr>
          <p:cNvSpPr/>
          <p:nvPr/>
        </p:nvSpPr>
        <p:spPr bwMode="white">
          <a:xfrm>
            <a:off x="4007768" y="4077072"/>
            <a:ext cx="514285" cy="4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7D421E2-700C-C31B-0E94-E884CF75966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4651900"/>
            <a:ext cx="9601072" cy="775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ACB4074-0A05-5DF7-10F9-B04F628EC15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42133" y="4506307"/>
            <a:ext cx="280035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08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0117B4-4668-F121-847B-6928280215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548680"/>
            <a:ext cx="8714162" cy="5287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36C0CF-1B08-326D-2FC8-E77C4F88FD63}"/>
              </a:ext>
            </a:extLst>
          </p:cNvPr>
          <p:cNvSpPr/>
          <p:nvPr/>
        </p:nvSpPr>
        <p:spPr bwMode="white">
          <a:xfrm>
            <a:off x="3575720" y="4509120"/>
            <a:ext cx="1008112" cy="38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BE01AF9-9211-37E2-A99B-00D73131D92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352" y="4293096"/>
            <a:ext cx="271462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33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DE60B3-A089-F269-3930-9E881FC8EF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9889104" cy="4172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300DB2C-0DA5-1674-7945-2B0764E96A7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4221088"/>
            <a:ext cx="9794288" cy="2683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0E8D9D-9899-B80E-E63E-79601560F7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0033120" cy="1788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EBDFA08-E4C4-78BA-833B-4D9B80FF4D2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916832"/>
            <a:ext cx="10033120" cy="4256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755962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B9F405-8568-713D-84D3-2D754BBC2F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67117"/>
            <a:ext cx="9276192" cy="4785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A4ACD3-8738-FB31-9014-155B63C14765}"/>
              </a:ext>
            </a:extLst>
          </p:cNvPr>
          <p:cNvSpPr/>
          <p:nvPr/>
        </p:nvSpPr>
        <p:spPr bwMode="white">
          <a:xfrm>
            <a:off x="9080773" y="2352675"/>
            <a:ext cx="1076190" cy="4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FD0989-4CE9-CCCC-3700-81F43D1B15ED}"/>
              </a:ext>
            </a:extLst>
          </p:cNvPr>
          <p:cNvSpPr/>
          <p:nvPr/>
        </p:nvSpPr>
        <p:spPr bwMode="white">
          <a:xfrm>
            <a:off x="2312021" y="3144763"/>
            <a:ext cx="4032448" cy="4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C75289-7DBA-9B4E-F92B-1BA0FF92905E}"/>
              </a:ext>
            </a:extLst>
          </p:cNvPr>
          <p:cNvSpPr/>
          <p:nvPr/>
        </p:nvSpPr>
        <p:spPr bwMode="white">
          <a:xfrm>
            <a:off x="2744069" y="4872955"/>
            <a:ext cx="514285" cy="34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58CA6F61-3A71-33BF-D317-7E65808E9C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4309" y="4440907"/>
            <a:ext cx="367665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171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312025-2992-C1F2-183A-DC6A750371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20688"/>
            <a:ext cx="9745088" cy="4338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225108-A9CA-0AFA-4EC8-C67AD9FCB7B0}"/>
              </a:ext>
            </a:extLst>
          </p:cNvPr>
          <p:cNvSpPr/>
          <p:nvPr/>
        </p:nvSpPr>
        <p:spPr bwMode="white">
          <a:xfrm>
            <a:off x="8832304" y="1700808"/>
            <a:ext cx="1224136" cy="38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8F37AF-F15C-DA9B-1DD3-73F5BF487130}"/>
              </a:ext>
            </a:extLst>
          </p:cNvPr>
          <p:cNvSpPr/>
          <p:nvPr/>
        </p:nvSpPr>
        <p:spPr bwMode="white">
          <a:xfrm>
            <a:off x="6528048" y="4221088"/>
            <a:ext cx="1104761" cy="39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5EAEFBE-D332-2B2F-F75E-03F70F5DDD2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136" y="3789040"/>
            <a:ext cx="3991838" cy="293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323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B8EB01-5686-5322-7858-82C2FEE47C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800000" cy="5462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153F8D-2F92-4658-4A81-A5468D542E58}"/>
              </a:ext>
            </a:extLst>
          </p:cNvPr>
          <p:cNvSpPr/>
          <p:nvPr/>
        </p:nvSpPr>
        <p:spPr bwMode="white">
          <a:xfrm>
            <a:off x="3216185" y="1961591"/>
            <a:ext cx="695238" cy="36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193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E30D4A-BF4D-17E1-A2BF-458F0B318F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32" y="620688"/>
            <a:ext cx="10177136" cy="1696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F27AC73-5014-DFD7-95E5-B7D46AF4121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316878"/>
            <a:ext cx="10177136" cy="4294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113004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3722C5-2B00-E5DF-0C02-9E9C3D04E3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800000" cy="176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EE5060-C605-B894-6608-4ED1AF3A59A3}"/>
              </a:ext>
            </a:extLst>
          </p:cNvPr>
          <p:cNvSpPr/>
          <p:nvPr/>
        </p:nvSpPr>
        <p:spPr bwMode="white">
          <a:xfrm>
            <a:off x="5041733" y="2019333"/>
            <a:ext cx="2742857" cy="41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EB959B3-49A3-151D-EDDB-EA34A28731A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2624473"/>
            <a:ext cx="9074208" cy="3849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E190962-C563-1545-5053-57CB925430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2782" y="2601107"/>
            <a:ext cx="82867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717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1B9A6E-8F90-1A4B-ADF7-4E8AFEFEC8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557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F49411-82F7-D78D-39B6-CF513035F9F0}"/>
              </a:ext>
            </a:extLst>
          </p:cNvPr>
          <p:cNvSpPr/>
          <p:nvPr/>
        </p:nvSpPr>
        <p:spPr bwMode="white">
          <a:xfrm>
            <a:off x="6569725" y="2057202"/>
            <a:ext cx="1495238" cy="37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095B23-A290-C1E7-7ACA-B351D7D689C0}"/>
              </a:ext>
            </a:extLst>
          </p:cNvPr>
          <p:cNvSpPr/>
          <p:nvPr/>
        </p:nvSpPr>
        <p:spPr bwMode="white">
          <a:xfrm>
            <a:off x="4055177" y="2896289"/>
            <a:ext cx="6952644" cy="49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4A5668-66A0-5D76-9FCE-B85BC09D09CC}"/>
              </a:ext>
            </a:extLst>
          </p:cNvPr>
          <p:cNvSpPr/>
          <p:nvPr/>
        </p:nvSpPr>
        <p:spPr bwMode="white">
          <a:xfrm>
            <a:off x="1864962" y="3811657"/>
            <a:ext cx="4998525" cy="476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40E0429-3945-33BC-82EB-6053AF86406C}"/>
              </a:ext>
            </a:extLst>
          </p:cNvPr>
          <p:cNvSpPr/>
          <p:nvPr/>
        </p:nvSpPr>
        <p:spPr bwMode="white">
          <a:xfrm>
            <a:off x="3960201" y="5690067"/>
            <a:ext cx="1057142" cy="39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53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499DB3-1ECD-80D9-B4E7-E4CB8545F9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9745088" cy="3890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3FA496-0B82-132F-2F52-526DC8ADCBF1}"/>
              </a:ext>
            </a:extLst>
          </p:cNvPr>
          <p:cNvSpPr/>
          <p:nvPr/>
        </p:nvSpPr>
        <p:spPr bwMode="white">
          <a:xfrm>
            <a:off x="7320136" y="3252510"/>
            <a:ext cx="504056" cy="464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8D55F64-4880-5760-7577-99EB89CCEB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833614"/>
            <a:ext cx="3686175" cy="302895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C3C32E-DB76-756F-DAAE-7F0A0ABEC2AA}"/>
              </a:ext>
            </a:extLst>
          </p:cNvPr>
          <p:cNvSpPr/>
          <p:nvPr/>
        </p:nvSpPr>
        <p:spPr bwMode="white">
          <a:xfrm>
            <a:off x="4871864" y="6021288"/>
            <a:ext cx="504056" cy="464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945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C411B0-0208-8D63-0227-C714C0DA8E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20688"/>
            <a:ext cx="82746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610B26-E657-9B3D-4C5F-C13DA772E47D}"/>
              </a:ext>
            </a:extLst>
          </p:cNvPr>
          <p:cNvSpPr/>
          <p:nvPr/>
        </p:nvSpPr>
        <p:spPr bwMode="white">
          <a:xfrm>
            <a:off x="6243101" y="5780732"/>
            <a:ext cx="642121" cy="29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B040E3-EAB1-1DBD-58BA-A340F3B095EC}"/>
              </a:ext>
            </a:extLst>
          </p:cNvPr>
          <p:cNvSpPr/>
          <p:nvPr/>
        </p:nvSpPr>
        <p:spPr bwMode="white">
          <a:xfrm>
            <a:off x="8205949" y="5780732"/>
            <a:ext cx="649417" cy="29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89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2F06C8-6F6E-3FAD-D6DE-139E295141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26004"/>
            <a:ext cx="9265024" cy="3047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EA7271-8C0C-806D-5EB5-E44CC435AD7F}"/>
              </a:ext>
            </a:extLst>
          </p:cNvPr>
          <p:cNvSpPr/>
          <p:nvPr/>
        </p:nvSpPr>
        <p:spPr bwMode="white">
          <a:xfrm>
            <a:off x="4079776" y="1566948"/>
            <a:ext cx="936104" cy="42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744B8E1-560B-65D2-7E49-B8A04A6E854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3767322"/>
            <a:ext cx="9265024" cy="748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CCFA491-6966-6404-D29E-066B994F318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560" y="4221088"/>
            <a:ext cx="6549040" cy="2702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6618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C60B9F-ED11-F6BC-A52F-0E4C80E1F2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2821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40DEB0-BD73-D35D-9BFB-9F20A75A2CD4}"/>
              </a:ext>
            </a:extLst>
          </p:cNvPr>
          <p:cNvSpPr/>
          <p:nvPr/>
        </p:nvSpPr>
        <p:spPr bwMode="white">
          <a:xfrm>
            <a:off x="2604338" y="1781529"/>
            <a:ext cx="1666861" cy="46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358B63-56A5-3C94-6A58-EF295F7C1FE8}"/>
              </a:ext>
            </a:extLst>
          </p:cNvPr>
          <p:cNvSpPr/>
          <p:nvPr/>
        </p:nvSpPr>
        <p:spPr bwMode="white">
          <a:xfrm>
            <a:off x="2486466" y="3557577"/>
            <a:ext cx="788844" cy="37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563D4A-D25A-2122-61D5-12DDBF07B793}"/>
              </a:ext>
            </a:extLst>
          </p:cNvPr>
          <p:cNvSpPr/>
          <p:nvPr/>
        </p:nvSpPr>
        <p:spPr bwMode="white">
          <a:xfrm>
            <a:off x="3066765" y="5217305"/>
            <a:ext cx="970188" cy="444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61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792B81-DFAE-CB08-36DF-FBE4708C03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800000" cy="1838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FB90A3-0880-AE91-59E7-7C7C5CE42986}"/>
              </a:ext>
            </a:extLst>
          </p:cNvPr>
          <p:cNvSpPr/>
          <p:nvPr/>
        </p:nvSpPr>
        <p:spPr bwMode="white">
          <a:xfrm>
            <a:off x="5652416" y="2080700"/>
            <a:ext cx="828571" cy="38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1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D1B46C-C098-0DCD-A6E2-ABBE0437A7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836712"/>
            <a:ext cx="9915236" cy="5522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15CFA6-EC5F-A76F-0A7D-37030E0CF35B}"/>
              </a:ext>
            </a:extLst>
          </p:cNvPr>
          <p:cNvSpPr/>
          <p:nvPr/>
        </p:nvSpPr>
        <p:spPr bwMode="white">
          <a:xfrm>
            <a:off x="5585822" y="4149080"/>
            <a:ext cx="115824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DEEBBA5-7647-EF45-F82A-5D85101B66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336" y="3598098"/>
            <a:ext cx="2952724" cy="318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58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64C5A0-0816-CB2D-DF1C-9290131DBF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16713"/>
            <a:ext cx="10800000" cy="1792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1E37F7E-1D8D-B656-4955-88EA987A113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708920"/>
            <a:ext cx="10800000" cy="2197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19170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9BA7C3-2585-DBAA-F89F-122207F128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426" y="620688"/>
            <a:ext cx="9697072" cy="4778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F994AC-03D2-F46A-E31D-39C2F3AC5A4F}"/>
              </a:ext>
            </a:extLst>
          </p:cNvPr>
          <p:cNvSpPr/>
          <p:nvPr/>
        </p:nvSpPr>
        <p:spPr bwMode="white">
          <a:xfrm>
            <a:off x="6312024" y="764704"/>
            <a:ext cx="1070142" cy="50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C4C5D6-7A47-2548-B086-3F2C14F79FAE}"/>
              </a:ext>
            </a:extLst>
          </p:cNvPr>
          <p:cNvSpPr/>
          <p:nvPr/>
        </p:nvSpPr>
        <p:spPr bwMode="white">
          <a:xfrm>
            <a:off x="9840416" y="3185787"/>
            <a:ext cx="523809" cy="48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8E5333-1242-68B0-446D-9AD3C3C52FC9}"/>
              </a:ext>
            </a:extLst>
          </p:cNvPr>
          <p:cNvSpPr/>
          <p:nvPr/>
        </p:nvSpPr>
        <p:spPr bwMode="white">
          <a:xfrm>
            <a:off x="2135560" y="3981953"/>
            <a:ext cx="457142" cy="40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3936395-7141-C6C2-A987-E03D380B03F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5092864"/>
            <a:ext cx="9025168" cy="1836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2808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1615AA-F44A-25CA-EAF5-C1A5AD9045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48680"/>
            <a:ext cx="10800000" cy="43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A806B8-B74E-EA3E-A6E1-0DEBF4A9E547}"/>
              </a:ext>
            </a:extLst>
          </p:cNvPr>
          <p:cNvSpPr/>
          <p:nvPr/>
        </p:nvSpPr>
        <p:spPr bwMode="white">
          <a:xfrm>
            <a:off x="2831051" y="4216802"/>
            <a:ext cx="1000000" cy="476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22BF324-954A-ED2F-3598-F3756E635C3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4658316"/>
            <a:ext cx="10800000" cy="2197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258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CFBC83-6844-7E88-2D30-99FACF2622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800000" cy="4441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BBBAAC-7C37-59AE-C8F5-D107A2425682}"/>
              </a:ext>
            </a:extLst>
          </p:cNvPr>
          <p:cNvSpPr/>
          <p:nvPr/>
        </p:nvSpPr>
        <p:spPr bwMode="white">
          <a:xfrm>
            <a:off x="2062856" y="4365105"/>
            <a:ext cx="720775" cy="56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A65A02A-86B9-54F1-4873-B940F93B3C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428" y="4516589"/>
            <a:ext cx="10800000" cy="2197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9952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360243-4E62-04E8-72A9-92CA6E8D5C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456" y="692696"/>
            <a:ext cx="9745088" cy="4097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AC45767-2A00-6186-EDE2-35DB9D02261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2144" y="3789040"/>
            <a:ext cx="37528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24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0BFD24-33D7-8BC4-2B5E-AA10F753AC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0800000" cy="527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697964-8F1C-24B7-2009-179E80B08022}"/>
              </a:ext>
            </a:extLst>
          </p:cNvPr>
          <p:cNvSpPr/>
          <p:nvPr/>
        </p:nvSpPr>
        <p:spPr bwMode="white">
          <a:xfrm>
            <a:off x="3863752" y="1844824"/>
            <a:ext cx="19469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D5C775-2859-BF80-6063-CA19F29499C2}"/>
              </a:ext>
            </a:extLst>
          </p:cNvPr>
          <p:cNvSpPr/>
          <p:nvPr/>
        </p:nvSpPr>
        <p:spPr bwMode="white">
          <a:xfrm>
            <a:off x="9931630" y="4589841"/>
            <a:ext cx="1108322" cy="462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C61762-D508-E30B-7078-EB4CCA4E31C4}"/>
              </a:ext>
            </a:extLst>
          </p:cNvPr>
          <p:cNvSpPr/>
          <p:nvPr/>
        </p:nvSpPr>
        <p:spPr bwMode="white">
          <a:xfrm>
            <a:off x="1903058" y="5453937"/>
            <a:ext cx="3304245" cy="503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088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47DBC888-67F3-BD63-74E6-DD77CDF985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764" y="1268760"/>
            <a:ext cx="9888472" cy="244827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7851C7-DEBB-A4AB-EB22-A365B614F917}"/>
              </a:ext>
            </a:extLst>
          </p:cNvPr>
          <p:cNvSpPr/>
          <p:nvPr/>
        </p:nvSpPr>
        <p:spPr bwMode="white">
          <a:xfrm>
            <a:off x="2279576" y="2924944"/>
            <a:ext cx="4680520" cy="63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917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8428D31-BD81-FBC8-DB1E-83512059E7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980728"/>
            <a:ext cx="10049496" cy="166769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A0EEB77-5C13-7B5C-1BB1-0BADDC2AB7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9427" y="2648424"/>
            <a:ext cx="9248136" cy="338953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3B4D57D-472C-3EB0-2FAE-FD70193EC9F9}"/>
              </a:ext>
            </a:extLst>
          </p:cNvPr>
          <p:cNvSpPr/>
          <p:nvPr/>
        </p:nvSpPr>
        <p:spPr bwMode="white">
          <a:xfrm>
            <a:off x="3287688" y="3612966"/>
            <a:ext cx="936104" cy="486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833D4D3-9012-3D43-F191-556251EADA27}"/>
              </a:ext>
            </a:extLst>
          </p:cNvPr>
          <p:cNvSpPr/>
          <p:nvPr/>
        </p:nvSpPr>
        <p:spPr bwMode="white">
          <a:xfrm>
            <a:off x="2855640" y="5390454"/>
            <a:ext cx="3384376" cy="486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204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F281CC-B0F1-7CE8-DB93-A69E4292A8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0800000" cy="34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B7A40E-68E2-CF85-0469-C0ED5CB25DED}"/>
              </a:ext>
            </a:extLst>
          </p:cNvPr>
          <p:cNvSpPr/>
          <p:nvPr/>
        </p:nvSpPr>
        <p:spPr bwMode="white">
          <a:xfrm>
            <a:off x="4622686" y="2798720"/>
            <a:ext cx="1600000" cy="486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81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504E23-49EA-F285-51BC-35522D7EBA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1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6580C27-EC06-038C-8403-640BFD5F5BA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068960"/>
            <a:ext cx="10800000" cy="2898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62930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2024-08-12T12:46:33Z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