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62" r:id="rId3"/>
    <p:sldId id="361" r:id="rId4"/>
    <p:sldId id="359" r:id="rId5"/>
    <p:sldId id="358" r:id="rId6"/>
    <p:sldId id="357" r:id="rId7"/>
    <p:sldId id="354" r:id="rId8"/>
    <p:sldId id="353" r:id="rId9"/>
    <p:sldId id="350" r:id="rId10"/>
    <p:sldId id="349" r:id="rId11"/>
    <p:sldId id="346" r:id="rId12"/>
    <p:sldId id="345" r:id="rId13"/>
    <p:sldId id="343" r:id="rId14"/>
    <p:sldId id="342" r:id="rId15"/>
    <p:sldId id="341" r:id="rId16"/>
    <p:sldId id="340" r:id="rId17"/>
    <p:sldId id="339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11A18F-A80C-3902-1241-7996C0CD68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2956688"/>
            <a:ext cx="10800000" cy="944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9A2340-4CB9-6E95-C5F5-00E04C9F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21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F6B0E2-1ACE-FCC3-87A2-24255C060BE6}"/>
              </a:ext>
            </a:extLst>
          </p:cNvPr>
          <p:cNvSpPr/>
          <p:nvPr/>
        </p:nvSpPr>
        <p:spPr bwMode="white">
          <a:xfrm>
            <a:off x="1558095" y="2363282"/>
            <a:ext cx="752380" cy="37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0691F7C-C067-2059-E015-18D26080816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570" y="2738630"/>
            <a:ext cx="7776736" cy="3494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93736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6FF9C2-E9A9-737E-16E7-8B7B83858B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11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ADA0B4-67E3-1C87-6082-03B158919F73}"/>
              </a:ext>
            </a:extLst>
          </p:cNvPr>
          <p:cNvSpPr/>
          <p:nvPr/>
        </p:nvSpPr>
        <p:spPr bwMode="white">
          <a:xfrm>
            <a:off x="9681904" y="1783594"/>
            <a:ext cx="771428" cy="334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113569-3DEA-F026-D303-76C0C0CAF8DA}"/>
              </a:ext>
            </a:extLst>
          </p:cNvPr>
          <p:cNvSpPr/>
          <p:nvPr/>
        </p:nvSpPr>
        <p:spPr bwMode="white">
          <a:xfrm>
            <a:off x="7539047" y="2471623"/>
            <a:ext cx="761904" cy="315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85C9BC9-6B43-712E-17B9-606529C7EC4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2457216"/>
            <a:ext cx="6075704" cy="3510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9019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5C4EB1-EE26-546A-CC9A-4A7EB3B1E5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3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7A0590-DAAD-84AB-D81C-CE18BB7A9EC3}"/>
              </a:ext>
            </a:extLst>
          </p:cNvPr>
          <p:cNvSpPr/>
          <p:nvPr/>
        </p:nvSpPr>
        <p:spPr bwMode="white">
          <a:xfrm>
            <a:off x="10396190" y="3095297"/>
            <a:ext cx="295238" cy="29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957E92B-7ABE-D9B1-9D2C-BFAC5273FE7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571620"/>
            <a:ext cx="10800000" cy="2863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16094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809856-7D3A-ACD0-4DD6-CA67A17E68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5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113C36-01A0-D53F-0B45-4E8BA8143C10}"/>
              </a:ext>
            </a:extLst>
          </p:cNvPr>
          <p:cNvSpPr/>
          <p:nvPr/>
        </p:nvSpPr>
        <p:spPr bwMode="white">
          <a:xfrm>
            <a:off x="10396190" y="1713795"/>
            <a:ext cx="304761" cy="29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91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44E409-612F-B09C-95F9-032D1C6B81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609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A21FDC-0638-65CD-5A2F-547E8FB5C9C4}"/>
              </a:ext>
            </a:extLst>
          </p:cNvPr>
          <p:cNvSpPr/>
          <p:nvPr/>
        </p:nvSpPr>
        <p:spPr bwMode="white">
          <a:xfrm>
            <a:off x="10271647" y="2990883"/>
            <a:ext cx="300839" cy="28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28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208AF4-DBD9-F4D5-1420-6FCD8D33F2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0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371762-D75A-59BF-4A46-4331F0B68912}"/>
              </a:ext>
            </a:extLst>
          </p:cNvPr>
          <p:cNvSpPr/>
          <p:nvPr/>
        </p:nvSpPr>
        <p:spPr bwMode="white">
          <a:xfrm>
            <a:off x="10396190" y="1076011"/>
            <a:ext cx="304761" cy="286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4B287C-BAD8-343C-6A9E-8CB308626132}"/>
              </a:ext>
            </a:extLst>
          </p:cNvPr>
          <p:cNvSpPr/>
          <p:nvPr/>
        </p:nvSpPr>
        <p:spPr bwMode="white">
          <a:xfrm>
            <a:off x="10377142" y="4405106"/>
            <a:ext cx="333333" cy="29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128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40BF6E-8164-4CBD-140F-2063283509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2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1E95A2-7DF3-99A3-39C8-F2FD62C457D5}"/>
              </a:ext>
            </a:extLst>
          </p:cNvPr>
          <p:cNvSpPr/>
          <p:nvPr/>
        </p:nvSpPr>
        <p:spPr bwMode="white">
          <a:xfrm>
            <a:off x="10415238" y="3050391"/>
            <a:ext cx="266666" cy="28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085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6B5E47-D526-54C6-607E-2CE0314F9F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77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532745A-1B75-87DA-5E30-117B6204889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201852"/>
            <a:ext cx="10800000" cy="3928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6F2443-2A23-7CA6-06E3-A3B878B95B86}"/>
              </a:ext>
            </a:extLst>
          </p:cNvPr>
          <p:cNvSpPr/>
          <p:nvPr/>
        </p:nvSpPr>
        <p:spPr bwMode="white">
          <a:xfrm>
            <a:off x="10366702" y="3012428"/>
            <a:ext cx="285714" cy="305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223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45C29B-BFF5-C300-EA49-FE46FB8708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874838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176E70-707E-53D5-84BF-D03309937919}"/>
              </a:ext>
            </a:extLst>
          </p:cNvPr>
          <p:cNvSpPr/>
          <p:nvPr/>
        </p:nvSpPr>
        <p:spPr bwMode="white">
          <a:xfrm>
            <a:off x="5383375" y="5173425"/>
            <a:ext cx="2468681" cy="29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40BA56-E799-D40B-4460-07F68422D871}"/>
              </a:ext>
            </a:extLst>
          </p:cNvPr>
          <p:cNvSpPr/>
          <p:nvPr/>
        </p:nvSpPr>
        <p:spPr bwMode="white">
          <a:xfrm>
            <a:off x="3292711" y="6223488"/>
            <a:ext cx="972043" cy="277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25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994062-FB25-ADAA-E6ED-62E14041ED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800000" cy="1973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547D64-4149-865B-0F4F-44C4B7E16DBF}"/>
              </a:ext>
            </a:extLst>
          </p:cNvPr>
          <p:cNvSpPr/>
          <p:nvPr/>
        </p:nvSpPr>
        <p:spPr bwMode="white">
          <a:xfrm>
            <a:off x="5871464" y="1017852"/>
            <a:ext cx="904761" cy="29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700622-C10E-52CC-909E-1166D89CAB06}"/>
              </a:ext>
            </a:extLst>
          </p:cNvPr>
          <p:cNvSpPr/>
          <p:nvPr/>
        </p:nvSpPr>
        <p:spPr bwMode="white">
          <a:xfrm>
            <a:off x="2300035" y="1666146"/>
            <a:ext cx="295238" cy="27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09D9F0E-169F-CBA6-7152-A0174CC1B6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986893"/>
            <a:ext cx="6336704" cy="2167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46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E200B6-8EAC-32E6-70E4-B2379BCF98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7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0B1A66-F563-7793-9C7C-4EC5AC16EADD}"/>
              </a:ext>
            </a:extLst>
          </p:cNvPr>
          <p:cNvSpPr/>
          <p:nvPr/>
        </p:nvSpPr>
        <p:spPr bwMode="white">
          <a:xfrm>
            <a:off x="5767619" y="2913974"/>
            <a:ext cx="83809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3816CA-A477-A206-ACAC-9196DD098553}"/>
              </a:ext>
            </a:extLst>
          </p:cNvPr>
          <p:cNvSpPr/>
          <p:nvPr/>
        </p:nvSpPr>
        <p:spPr bwMode="white">
          <a:xfrm>
            <a:off x="3939047" y="3609299"/>
            <a:ext cx="771428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84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D95A11-F54A-05A3-23EC-4E14C9268C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76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541417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379496-028A-3BC6-9FF7-2227FD9F14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82154"/>
            <a:ext cx="10800000" cy="4548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6B1933-D424-F101-275E-92C09D60E778}"/>
              </a:ext>
            </a:extLst>
          </p:cNvPr>
          <p:cNvSpPr/>
          <p:nvPr/>
        </p:nvSpPr>
        <p:spPr bwMode="white">
          <a:xfrm>
            <a:off x="7845916" y="2141150"/>
            <a:ext cx="847618" cy="305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56504E-8FD6-F9CA-85F7-CD34955EC36C}"/>
              </a:ext>
            </a:extLst>
          </p:cNvPr>
          <p:cNvSpPr/>
          <p:nvPr/>
        </p:nvSpPr>
        <p:spPr bwMode="white">
          <a:xfrm>
            <a:off x="8979249" y="2732377"/>
            <a:ext cx="438095" cy="38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5A84A6-5FFF-A914-75A1-8022EABF03FC}"/>
              </a:ext>
            </a:extLst>
          </p:cNvPr>
          <p:cNvSpPr/>
          <p:nvPr/>
        </p:nvSpPr>
        <p:spPr bwMode="white">
          <a:xfrm>
            <a:off x="6445916" y="4734921"/>
            <a:ext cx="847619" cy="305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6C119E1-8848-F9B6-4BB3-228CB41F2AB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90101" y="4783820"/>
            <a:ext cx="5051054" cy="206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098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EFD3E7-DA5D-6414-8A53-E08C655733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800000" cy="4855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675863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1ECA42-5C46-E283-7C7B-CEF7F8CBEE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800000" cy="3640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D513FF-19F0-307C-64D0-3FEAE9E10DEC}"/>
              </a:ext>
            </a:extLst>
          </p:cNvPr>
          <p:cNvSpPr/>
          <p:nvPr/>
        </p:nvSpPr>
        <p:spPr bwMode="white">
          <a:xfrm>
            <a:off x="2927448" y="2285133"/>
            <a:ext cx="809523" cy="27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1617B6-F43B-8028-F64D-193409FDB8D1}"/>
              </a:ext>
            </a:extLst>
          </p:cNvPr>
          <p:cNvSpPr/>
          <p:nvPr/>
        </p:nvSpPr>
        <p:spPr bwMode="white">
          <a:xfrm>
            <a:off x="5736971" y="3171338"/>
            <a:ext cx="419047" cy="285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85C3A8C-DDD6-79A7-5DFF-78FF8817864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5720" y="4176735"/>
            <a:ext cx="6624734" cy="262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22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2A66AB-F3D5-F083-3ED4-8457FDDD86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33190"/>
            <a:ext cx="10370352" cy="3755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198C7A-B64D-676D-923C-D7F1C049BD96}"/>
              </a:ext>
            </a:extLst>
          </p:cNvPr>
          <p:cNvSpPr/>
          <p:nvPr/>
        </p:nvSpPr>
        <p:spPr bwMode="white">
          <a:xfrm>
            <a:off x="7036392" y="1988841"/>
            <a:ext cx="409523" cy="44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1ED0FF-C524-C225-0B8D-4FDAEDCA9FE5}"/>
              </a:ext>
            </a:extLst>
          </p:cNvPr>
          <p:cNvSpPr/>
          <p:nvPr/>
        </p:nvSpPr>
        <p:spPr bwMode="white">
          <a:xfrm>
            <a:off x="4223792" y="3889209"/>
            <a:ext cx="819047" cy="3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5CD7C84-007B-0C3C-1C04-FA0BA4C82FE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9736" y="4335556"/>
            <a:ext cx="6361188" cy="2522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987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0042A1-D838-F8E5-5A19-5DB9095A13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92696"/>
            <a:ext cx="986241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8C79AE-6789-7F77-A580-DEC5CC5A44CF}"/>
              </a:ext>
            </a:extLst>
          </p:cNvPr>
          <p:cNvSpPr/>
          <p:nvPr/>
        </p:nvSpPr>
        <p:spPr bwMode="white">
          <a:xfrm>
            <a:off x="3359696" y="4941168"/>
            <a:ext cx="765337" cy="33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C4D3270-9EB5-A4AF-C245-E80241C28B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4797152"/>
            <a:ext cx="2880320" cy="195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361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7C5B70-957E-D07A-0B6F-3604188C85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800000" cy="4013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9F4099-42A9-3793-42FA-1E0C3D90091C}"/>
              </a:ext>
            </a:extLst>
          </p:cNvPr>
          <p:cNvSpPr/>
          <p:nvPr/>
        </p:nvSpPr>
        <p:spPr bwMode="white">
          <a:xfrm>
            <a:off x="801320" y="989229"/>
            <a:ext cx="5846144" cy="333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03776F-3936-FA99-C71C-A4DB260580F2}"/>
              </a:ext>
            </a:extLst>
          </p:cNvPr>
          <p:cNvSpPr/>
          <p:nvPr/>
        </p:nvSpPr>
        <p:spPr bwMode="white">
          <a:xfrm>
            <a:off x="801320" y="1580240"/>
            <a:ext cx="6422208" cy="915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8B7859-B922-624C-B279-1C05C63334DB}"/>
              </a:ext>
            </a:extLst>
          </p:cNvPr>
          <p:cNvSpPr/>
          <p:nvPr/>
        </p:nvSpPr>
        <p:spPr bwMode="white">
          <a:xfrm>
            <a:off x="801320" y="2762259"/>
            <a:ext cx="5638095" cy="963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5947F20-5B15-5FDA-D36A-33E5FF80828A}"/>
              </a:ext>
            </a:extLst>
          </p:cNvPr>
          <p:cNvSpPr/>
          <p:nvPr/>
        </p:nvSpPr>
        <p:spPr bwMode="white">
          <a:xfrm>
            <a:off x="801320" y="3934747"/>
            <a:ext cx="7718352" cy="915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04EC381-FF33-064A-EC05-03B04F3FCC16}"/>
              </a:ext>
            </a:extLst>
          </p:cNvPr>
          <p:cNvSpPr/>
          <p:nvPr/>
        </p:nvSpPr>
        <p:spPr bwMode="white">
          <a:xfrm>
            <a:off x="7320136" y="913682"/>
            <a:ext cx="3397872" cy="2371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349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8E98B1-E249-285A-C039-DC26C763A7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598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6D28A8-7FDF-BEBC-6089-99F7F2634DBD}"/>
              </a:ext>
            </a:extLst>
          </p:cNvPr>
          <p:cNvSpPr/>
          <p:nvPr/>
        </p:nvSpPr>
        <p:spPr bwMode="white">
          <a:xfrm>
            <a:off x="1301103" y="4112601"/>
            <a:ext cx="5370962" cy="332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08E024-6D4E-73B5-93DA-466929AC1E69}"/>
              </a:ext>
            </a:extLst>
          </p:cNvPr>
          <p:cNvSpPr/>
          <p:nvPr/>
        </p:nvSpPr>
        <p:spPr bwMode="white">
          <a:xfrm>
            <a:off x="1301103" y="4813810"/>
            <a:ext cx="2994697" cy="559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E9213F-6D5E-5F9B-90FD-6FB837C8A74F}"/>
              </a:ext>
            </a:extLst>
          </p:cNvPr>
          <p:cNvSpPr/>
          <p:nvPr/>
        </p:nvSpPr>
        <p:spPr bwMode="white">
          <a:xfrm>
            <a:off x="4312270" y="4869160"/>
            <a:ext cx="2735287" cy="332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D47A3E-0D00-2FF4-6D60-C8A20BBC81AE}"/>
              </a:ext>
            </a:extLst>
          </p:cNvPr>
          <p:cNvSpPr/>
          <p:nvPr/>
        </p:nvSpPr>
        <p:spPr bwMode="white">
          <a:xfrm>
            <a:off x="1310326" y="5625719"/>
            <a:ext cx="5793786" cy="922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C220AD5-CDC2-8DD4-96A7-2DF6CF0CBFF7}"/>
              </a:ext>
            </a:extLst>
          </p:cNvPr>
          <p:cNvSpPr/>
          <p:nvPr/>
        </p:nvSpPr>
        <p:spPr bwMode="white">
          <a:xfrm>
            <a:off x="6672064" y="4094152"/>
            <a:ext cx="375493" cy="332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4FF5723-DE3A-F8EA-3E21-91337F93FF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3439" y="4005499"/>
            <a:ext cx="3300988" cy="2735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21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7C9B5B-B903-2F7E-962F-60E051B038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2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14DFB7-4C30-5BD1-E8DF-EE7052C222BF}"/>
              </a:ext>
            </a:extLst>
          </p:cNvPr>
          <p:cNvSpPr/>
          <p:nvPr/>
        </p:nvSpPr>
        <p:spPr bwMode="white">
          <a:xfrm>
            <a:off x="681905" y="970909"/>
            <a:ext cx="5198072" cy="369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900B8D-8114-824A-285D-AC5F3525642C}"/>
              </a:ext>
            </a:extLst>
          </p:cNvPr>
          <p:cNvSpPr/>
          <p:nvPr/>
        </p:nvSpPr>
        <p:spPr bwMode="white">
          <a:xfrm>
            <a:off x="5918072" y="888277"/>
            <a:ext cx="753992" cy="41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625317-83FA-8A5D-C142-495B2DEC48B1}"/>
              </a:ext>
            </a:extLst>
          </p:cNvPr>
          <p:cNvSpPr/>
          <p:nvPr/>
        </p:nvSpPr>
        <p:spPr bwMode="white">
          <a:xfrm>
            <a:off x="747484" y="1569425"/>
            <a:ext cx="6229658" cy="34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6AC7FC-C4B0-2D54-957A-68086DB1D31C}"/>
              </a:ext>
            </a:extLst>
          </p:cNvPr>
          <p:cNvSpPr/>
          <p:nvPr/>
        </p:nvSpPr>
        <p:spPr bwMode="white">
          <a:xfrm>
            <a:off x="719108" y="2212462"/>
            <a:ext cx="335440" cy="32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DFF90E-508F-EA8C-FDE9-B586B3AC019D}"/>
              </a:ext>
            </a:extLst>
          </p:cNvPr>
          <p:cNvSpPr/>
          <p:nvPr/>
        </p:nvSpPr>
        <p:spPr bwMode="white">
          <a:xfrm>
            <a:off x="1073147" y="2164788"/>
            <a:ext cx="6895061" cy="333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5924468-E54C-3FF5-F4CB-94118A607883}"/>
              </a:ext>
            </a:extLst>
          </p:cNvPr>
          <p:cNvSpPr/>
          <p:nvPr/>
        </p:nvSpPr>
        <p:spPr bwMode="white">
          <a:xfrm>
            <a:off x="743938" y="2774540"/>
            <a:ext cx="1031582" cy="342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E60CDB5-1D42-F2D4-9EBC-AAC377F33DBF}"/>
              </a:ext>
            </a:extLst>
          </p:cNvPr>
          <p:cNvSpPr/>
          <p:nvPr/>
        </p:nvSpPr>
        <p:spPr bwMode="white">
          <a:xfrm>
            <a:off x="1849110" y="2750624"/>
            <a:ext cx="6895061" cy="36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1614F32-CDCE-A542-D1B5-EA4162153029}"/>
              </a:ext>
            </a:extLst>
          </p:cNvPr>
          <p:cNvSpPr/>
          <p:nvPr/>
        </p:nvSpPr>
        <p:spPr bwMode="white">
          <a:xfrm>
            <a:off x="8786987" y="2726943"/>
            <a:ext cx="1917526" cy="47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AF27C3A-0677-E21B-DE7E-66E1A5DB28C0}"/>
              </a:ext>
            </a:extLst>
          </p:cNvPr>
          <p:cNvSpPr/>
          <p:nvPr/>
        </p:nvSpPr>
        <p:spPr bwMode="white">
          <a:xfrm>
            <a:off x="7015236" y="1569425"/>
            <a:ext cx="3561905" cy="41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4CF1F54-8224-9295-05A1-E2CEAB90AD30}"/>
              </a:ext>
            </a:extLst>
          </p:cNvPr>
          <p:cNvSpPr/>
          <p:nvPr/>
        </p:nvSpPr>
        <p:spPr bwMode="white">
          <a:xfrm>
            <a:off x="7976694" y="2140411"/>
            <a:ext cx="2600447" cy="41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8D7167A-4573-D9F8-7B30-4F7B0664F762}"/>
              </a:ext>
            </a:extLst>
          </p:cNvPr>
          <p:cNvSpPr/>
          <p:nvPr/>
        </p:nvSpPr>
        <p:spPr bwMode="white">
          <a:xfrm>
            <a:off x="719107" y="3393818"/>
            <a:ext cx="9858033" cy="104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5A8B911-B5DC-C108-A106-EDFED7A91D05}"/>
              </a:ext>
            </a:extLst>
          </p:cNvPr>
          <p:cNvSpPr/>
          <p:nvPr/>
        </p:nvSpPr>
        <p:spPr bwMode="white">
          <a:xfrm>
            <a:off x="714864" y="4573258"/>
            <a:ext cx="6533263" cy="1590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F11827A-EC6B-808E-9A45-840556B0816E}"/>
              </a:ext>
            </a:extLst>
          </p:cNvPr>
          <p:cNvSpPr/>
          <p:nvPr/>
        </p:nvSpPr>
        <p:spPr bwMode="white">
          <a:xfrm>
            <a:off x="7320135" y="739746"/>
            <a:ext cx="3384377" cy="402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95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1" grpId="0" animBg="1"/>
      <p:bldP spid="14" grpId="0" animBg="1"/>
      <p:bldP spid="15" grpId="0" animBg="1"/>
      <p:bldP spid="21" grpId="0" animBg="1"/>
      <p:bldP spid="2" grpId="0" animBg="1"/>
      <p:bldP spid="23" grpId="0" animBg="1"/>
      <p:bldP spid="24" grpId="0" animBg="1"/>
      <p:bldP spid="2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C9089C-1A2C-7D13-DDF7-AF319A97C8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269" y="836712"/>
            <a:ext cx="1069346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24928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2D617E-18B0-CD39-8203-837EC7A4B6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23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2D743C-30D1-2795-5D54-61D39FBE7215}"/>
              </a:ext>
            </a:extLst>
          </p:cNvPr>
          <p:cNvSpPr/>
          <p:nvPr/>
        </p:nvSpPr>
        <p:spPr bwMode="white">
          <a:xfrm>
            <a:off x="6948571" y="1652899"/>
            <a:ext cx="800000" cy="33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1B0657E-F016-D169-B97A-894A310531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256203"/>
            <a:ext cx="3888432" cy="2971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079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CE7E68-790D-D2C4-669C-BC6095B37F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04104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401428-FD39-299F-9430-B490B12BA7D4}"/>
              </a:ext>
            </a:extLst>
          </p:cNvPr>
          <p:cNvSpPr/>
          <p:nvPr/>
        </p:nvSpPr>
        <p:spPr bwMode="white">
          <a:xfrm>
            <a:off x="948013" y="934215"/>
            <a:ext cx="9083827" cy="753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85ECF44-B932-71DB-3292-E154611CF4D2}"/>
              </a:ext>
            </a:extLst>
          </p:cNvPr>
          <p:cNvSpPr/>
          <p:nvPr/>
        </p:nvSpPr>
        <p:spPr bwMode="white">
          <a:xfrm>
            <a:off x="948013" y="1909261"/>
            <a:ext cx="6876179" cy="381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ACC936C-9CE7-BAAA-989F-F5BF581E9534}"/>
              </a:ext>
            </a:extLst>
          </p:cNvPr>
          <p:cNvSpPr/>
          <p:nvPr/>
        </p:nvSpPr>
        <p:spPr bwMode="white">
          <a:xfrm>
            <a:off x="948012" y="2467696"/>
            <a:ext cx="8316340" cy="363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CD8FEF1-E274-6F06-36CF-7151235A392D}"/>
              </a:ext>
            </a:extLst>
          </p:cNvPr>
          <p:cNvSpPr/>
          <p:nvPr/>
        </p:nvSpPr>
        <p:spPr bwMode="white">
          <a:xfrm>
            <a:off x="948013" y="3008404"/>
            <a:ext cx="6732163" cy="363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5439C8D-937D-375A-06F3-C76009EC25DF}"/>
              </a:ext>
            </a:extLst>
          </p:cNvPr>
          <p:cNvSpPr/>
          <p:nvPr/>
        </p:nvSpPr>
        <p:spPr bwMode="white">
          <a:xfrm>
            <a:off x="948013" y="3593431"/>
            <a:ext cx="3913707" cy="37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B90890B-427D-A066-55F7-B2168D72DBD9}"/>
              </a:ext>
            </a:extLst>
          </p:cNvPr>
          <p:cNvSpPr/>
          <p:nvPr/>
        </p:nvSpPr>
        <p:spPr bwMode="white">
          <a:xfrm>
            <a:off x="948013" y="4169594"/>
            <a:ext cx="4427907" cy="363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ADCD6D1-0D8F-686C-16DF-0EB26A0BDDD0}"/>
              </a:ext>
            </a:extLst>
          </p:cNvPr>
          <p:cNvSpPr/>
          <p:nvPr/>
        </p:nvSpPr>
        <p:spPr bwMode="white">
          <a:xfrm>
            <a:off x="948012" y="4772348"/>
            <a:ext cx="9252444" cy="753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2FE78219-5439-8EEA-2A32-5AA458181630}"/>
              </a:ext>
            </a:extLst>
          </p:cNvPr>
          <p:cNvSpPr/>
          <p:nvPr/>
        </p:nvSpPr>
        <p:spPr bwMode="white">
          <a:xfrm>
            <a:off x="948013" y="5703074"/>
            <a:ext cx="971523" cy="31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2114BEC-6C24-3C97-B94D-2A3DAD18ABB6}"/>
              </a:ext>
            </a:extLst>
          </p:cNvPr>
          <p:cNvSpPr/>
          <p:nvPr/>
        </p:nvSpPr>
        <p:spPr bwMode="white">
          <a:xfrm>
            <a:off x="983432" y="6226050"/>
            <a:ext cx="7704856" cy="31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99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7" grpId="0" animBg="1"/>
      <p:bldP spid="22" grpId="0" animBg="1"/>
      <p:bldP spid="24" grpId="0" animBg="1"/>
      <p:bldP spid="26" grpId="0" animBg="1"/>
      <p:bldP spid="27" grpId="0" animBg="1"/>
      <p:bldP spid="3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DE470C-01C4-6518-57C7-A67DCB0856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5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1B9FAB-7B24-76ED-AEFF-4D61B00510B5}"/>
              </a:ext>
            </a:extLst>
          </p:cNvPr>
          <p:cNvSpPr/>
          <p:nvPr/>
        </p:nvSpPr>
        <p:spPr bwMode="white">
          <a:xfrm>
            <a:off x="2777142" y="3053153"/>
            <a:ext cx="333333" cy="34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6F28CA5-762D-3C5A-101A-00B75DC2B0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7" y="3573016"/>
            <a:ext cx="4176466" cy="304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28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4A1996-F0DD-8A56-EE83-6A402EBC87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1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EF6375-9D17-3EC3-7E09-05D01E5CE4AB}"/>
              </a:ext>
            </a:extLst>
          </p:cNvPr>
          <p:cNvSpPr/>
          <p:nvPr/>
        </p:nvSpPr>
        <p:spPr bwMode="white">
          <a:xfrm>
            <a:off x="2339047" y="3110689"/>
            <a:ext cx="828571" cy="30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923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07EA03-0FA7-FBD6-5116-BF9CB943E5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3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BE9289-2809-5879-A6BD-9ADCFE8D9162}"/>
              </a:ext>
            </a:extLst>
          </p:cNvPr>
          <p:cNvSpPr/>
          <p:nvPr/>
        </p:nvSpPr>
        <p:spPr bwMode="white">
          <a:xfrm>
            <a:off x="2100952" y="2373353"/>
            <a:ext cx="647619" cy="29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3C5218-80FD-177A-D485-B35C29E12498}"/>
              </a:ext>
            </a:extLst>
          </p:cNvPr>
          <p:cNvSpPr/>
          <p:nvPr/>
        </p:nvSpPr>
        <p:spPr bwMode="white">
          <a:xfrm>
            <a:off x="1539047" y="2993403"/>
            <a:ext cx="780952" cy="372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8173D6F-6786-3B37-1E3B-938948D60D9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2521210"/>
            <a:ext cx="6234890" cy="3787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68246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891C0B-9523-E3CF-0F16-8FE78D1BFD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5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896B07-4512-E819-1B5C-E88E3AC10EA7}"/>
              </a:ext>
            </a:extLst>
          </p:cNvPr>
          <p:cNvSpPr/>
          <p:nvPr/>
        </p:nvSpPr>
        <p:spPr bwMode="white">
          <a:xfrm>
            <a:off x="7605714" y="1696792"/>
            <a:ext cx="1628571" cy="37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8613BF-AE27-DB87-A8CB-3F145BCFC49A}"/>
              </a:ext>
            </a:extLst>
          </p:cNvPr>
          <p:cNvSpPr/>
          <p:nvPr/>
        </p:nvSpPr>
        <p:spPr bwMode="white">
          <a:xfrm>
            <a:off x="4577142" y="2384189"/>
            <a:ext cx="1714285" cy="35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654643-D95A-76BF-97B6-9BDAC05D7F9E}"/>
              </a:ext>
            </a:extLst>
          </p:cNvPr>
          <p:cNvSpPr/>
          <p:nvPr/>
        </p:nvSpPr>
        <p:spPr bwMode="white">
          <a:xfrm>
            <a:off x="1920000" y="3739889"/>
            <a:ext cx="6057142" cy="381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34DA92B-28AE-D204-247B-AF227BD3129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142" y="3398413"/>
            <a:ext cx="4885716" cy="3525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06678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20F370-EE9D-149E-ACD9-9BA74FC13E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9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9AC3C8-5B16-ECE1-882B-1340E1BCA19A}"/>
              </a:ext>
            </a:extLst>
          </p:cNvPr>
          <p:cNvSpPr/>
          <p:nvPr/>
        </p:nvSpPr>
        <p:spPr bwMode="white">
          <a:xfrm>
            <a:off x="3300952" y="3067984"/>
            <a:ext cx="2104761" cy="314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9053B4B-50BD-70FB-47BC-5311B95EE23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3284984"/>
            <a:ext cx="5423956" cy="3716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A0E624A-7A20-11F9-5A28-04F561A224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5319" y="3382535"/>
            <a:ext cx="4069362" cy="3044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104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D52629-7E5A-C6A1-EBA0-75CD25EF4F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5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06AE95-B1BA-9E45-DD08-F0068885380E}"/>
              </a:ext>
            </a:extLst>
          </p:cNvPr>
          <p:cNvSpPr/>
          <p:nvPr/>
        </p:nvSpPr>
        <p:spPr bwMode="white">
          <a:xfrm>
            <a:off x="5672380" y="3125531"/>
            <a:ext cx="847619" cy="371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D1B4D3-6E56-DDF9-D551-4353CEED0DA1}"/>
              </a:ext>
            </a:extLst>
          </p:cNvPr>
          <p:cNvSpPr/>
          <p:nvPr/>
        </p:nvSpPr>
        <p:spPr bwMode="white">
          <a:xfrm>
            <a:off x="10367619" y="3821464"/>
            <a:ext cx="733333" cy="333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619383-3BDA-4789-12AA-AFC57C1625CA}"/>
              </a:ext>
            </a:extLst>
          </p:cNvPr>
          <p:cNvSpPr/>
          <p:nvPr/>
        </p:nvSpPr>
        <p:spPr bwMode="white">
          <a:xfrm>
            <a:off x="1139047" y="4507864"/>
            <a:ext cx="409523" cy="333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3EF66F1-6534-1C13-6D61-B745967EBF2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3292177"/>
            <a:ext cx="5677424" cy="3729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9562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2024-08-11T08:28:06Z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