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5" r:id="rId6"/>
    <p:sldId id="344" r:id="rId7"/>
    <p:sldId id="342" r:id="rId8"/>
    <p:sldId id="339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F8B46A-F065-F520-7626-F6FAEE683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938462"/>
            <a:ext cx="79248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7851F5-1D3D-C74B-BF0D-A6C83722F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86219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4CC3C0-FE59-0DB7-CB33-C98DBCB2DD8B}"/>
              </a:ext>
            </a:extLst>
          </p:cNvPr>
          <p:cNvSpPr/>
          <p:nvPr/>
        </p:nvSpPr>
        <p:spPr bwMode="white">
          <a:xfrm>
            <a:off x="9329478" y="2397536"/>
            <a:ext cx="296523" cy="29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87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437A0-4F71-7C3F-2D21-6E9C80E91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281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7C50B-7EDD-9281-92E3-FD281F05A7EE}"/>
              </a:ext>
            </a:extLst>
          </p:cNvPr>
          <p:cNvSpPr/>
          <p:nvPr/>
        </p:nvSpPr>
        <p:spPr bwMode="white">
          <a:xfrm>
            <a:off x="6874626" y="5381929"/>
            <a:ext cx="128500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5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D0FBA-48D4-5FE2-73AB-FC6B135C4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8190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208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2A585-E482-B4EC-B128-79059BE97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5301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C9CE4-84BB-FCA6-2C71-A43E189EE973}"/>
              </a:ext>
            </a:extLst>
          </p:cNvPr>
          <p:cNvSpPr/>
          <p:nvPr/>
        </p:nvSpPr>
        <p:spPr bwMode="white">
          <a:xfrm>
            <a:off x="6222226" y="1682519"/>
            <a:ext cx="1145318" cy="30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BC5B2-D164-3833-4024-490E42DBD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85341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0B4C6-2464-7288-F7E0-ADB0873C34D5}"/>
              </a:ext>
            </a:extLst>
          </p:cNvPr>
          <p:cNvSpPr/>
          <p:nvPr/>
        </p:nvSpPr>
        <p:spPr bwMode="white">
          <a:xfrm>
            <a:off x="8217359" y="1789155"/>
            <a:ext cx="1166409" cy="30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52E59C-7BCE-49E9-DBEC-3F79D94AB490}"/>
              </a:ext>
            </a:extLst>
          </p:cNvPr>
          <p:cNvSpPr/>
          <p:nvPr/>
        </p:nvSpPr>
        <p:spPr bwMode="white">
          <a:xfrm>
            <a:off x="5380167" y="3242973"/>
            <a:ext cx="1038547" cy="30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FA3700-73EA-DA28-A256-32A68CFDF3FD}"/>
              </a:ext>
            </a:extLst>
          </p:cNvPr>
          <p:cNvSpPr/>
          <p:nvPr/>
        </p:nvSpPr>
        <p:spPr bwMode="white">
          <a:xfrm>
            <a:off x="6238098" y="3943517"/>
            <a:ext cx="406388" cy="29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D774F8-238B-B1B7-7B98-F13D2DF94741}"/>
              </a:ext>
            </a:extLst>
          </p:cNvPr>
          <p:cNvSpPr/>
          <p:nvPr/>
        </p:nvSpPr>
        <p:spPr bwMode="white">
          <a:xfrm>
            <a:off x="6238098" y="5352139"/>
            <a:ext cx="841414" cy="36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20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69B6B-3B63-5FAB-890E-99A9EB60E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10662"/>
            <a:ext cx="8766898" cy="485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F0A479-6F79-36BE-283A-D1D0FE777D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4581128"/>
            <a:ext cx="6144688" cy="223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7007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6857E-18C3-F861-8BB8-A054BBDD8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2" y="1196752"/>
            <a:ext cx="10800000" cy="40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66709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44737-ABCD-F27A-7DB9-0DF496FB3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32" y="791390"/>
            <a:ext cx="10800000" cy="54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DCEC6-5423-876C-7D15-560190F88ECC}"/>
              </a:ext>
            </a:extLst>
          </p:cNvPr>
          <p:cNvSpPr/>
          <p:nvPr/>
        </p:nvSpPr>
        <p:spPr bwMode="white">
          <a:xfrm>
            <a:off x="993336" y="1020106"/>
            <a:ext cx="7934376" cy="4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A7C114-74F0-08D0-6DE9-09F24B6D3F43}"/>
              </a:ext>
            </a:extLst>
          </p:cNvPr>
          <p:cNvSpPr/>
          <p:nvPr/>
        </p:nvSpPr>
        <p:spPr bwMode="white">
          <a:xfrm>
            <a:off x="993337" y="1639545"/>
            <a:ext cx="2029720" cy="4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F0C5C3-06BC-D58F-CD9C-F47AC028CD9E}"/>
              </a:ext>
            </a:extLst>
          </p:cNvPr>
          <p:cNvSpPr/>
          <p:nvPr/>
        </p:nvSpPr>
        <p:spPr bwMode="white">
          <a:xfrm>
            <a:off x="3023057" y="1652219"/>
            <a:ext cx="7560839" cy="47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CCF444-FEC5-EC8C-CFD1-E4A271D8CAC0}"/>
              </a:ext>
            </a:extLst>
          </p:cNvPr>
          <p:cNvSpPr/>
          <p:nvPr/>
        </p:nvSpPr>
        <p:spPr bwMode="white">
          <a:xfrm>
            <a:off x="1031432" y="2263751"/>
            <a:ext cx="7247619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833222-DD55-22E9-3BE8-3686DBB8A891}"/>
              </a:ext>
            </a:extLst>
          </p:cNvPr>
          <p:cNvSpPr/>
          <p:nvPr/>
        </p:nvSpPr>
        <p:spPr bwMode="white">
          <a:xfrm>
            <a:off x="1031433" y="2860127"/>
            <a:ext cx="8616360" cy="47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596C105-5BF4-AC29-EB80-00AC4CBE176A}"/>
              </a:ext>
            </a:extLst>
          </p:cNvPr>
          <p:cNvSpPr/>
          <p:nvPr/>
        </p:nvSpPr>
        <p:spPr bwMode="white">
          <a:xfrm>
            <a:off x="9071728" y="934337"/>
            <a:ext cx="1586377" cy="5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52B7A44-046D-030E-63E3-899A6CBD0AB8}"/>
              </a:ext>
            </a:extLst>
          </p:cNvPr>
          <p:cNvSpPr/>
          <p:nvPr/>
        </p:nvSpPr>
        <p:spPr bwMode="white">
          <a:xfrm>
            <a:off x="9750926" y="2891908"/>
            <a:ext cx="907180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AC4DE1-2A5F-F1A3-084D-DF700F34D47A}"/>
              </a:ext>
            </a:extLst>
          </p:cNvPr>
          <p:cNvSpPr/>
          <p:nvPr/>
        </p:nvSpPr>
        <p:spPr bwMode="white">
          <a:xfrm>
            <a:off x="983432" y="3501008"/>
            <a:ext cx="9600464" cy="56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8F60699-B9AE-8439-F95E-38FA99657400}"/>
              </a:ext>
            </a:extLst>
          </p:cNvPr>
          <p:cNvSpPr/>
          <p:nvPr/>
        </p:nvSpPr>
        <p:spPr bwMode="white">
          <a:xfrm>
            <a:off x="1068803" y="4267350"/>
            <a:ext cx="4690557" cy="60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A2D7D6A-67F5-6831-C865-C00FD2140D91}"/>
              </a:ext>
            </a:extLst>
          </p:cNvPr>
          <p:cNvSpPr/>
          <p:nvPr/>
        </p:nvSpPr>
        <p:spPr bwMode="white">
          <a:xfrm>
            <a:off x="5783664" y="4288386"/>
            <a:ext cx="4874441" cy="76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6F03218-F88B-952E-60D6-1372FFB0D506}"/>
              </a:ext>
            </a:extLst>
          </p:cNvPr>
          <p:cNvSpPr/>
          <p:nvPr/>
        </p:nvSpPr>
        <p:spPr bwMode="white">
          <a:xfrm>
            <a:off x="1098469" y="5328354"/>
            <a:ext cx="5308963" cy="93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86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5" grpId="0" animBg="1"/>
      <p:bldP spid="16" grpId="0" animBg="1"/>
      <p:bldP spid="18" grpId="0" animBg="1"/>
      <p:bldP spid="23" grpId="0" animBg="1"/>
      <p:bldP spid="31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FA55E-1CC4-A7F9-89A3-9B2D5A26A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28" y="838205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2FEDC-2E55-5B11-F221-F35B8C142A8F}"/>
              </a:ext>
            </a:extLst>
          </p:cNvPr>
          <p:cNvSpPr/>
          <p:nvPr/>
        </p:nvSpPr>
        <p:spPr bwMode="white">
          <a:xfrm>
            <a:off x="837832" y="981118"/>
            <a:ext cx="9619047" cy="4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87078-84F5-9C79-9B87-3AF79B478D09}"/>
              </a:ext>
            </a:extLst>
          </p:cNvPr>
          <p:cNvSpPr/>
          <p:nvPr/>
        </p:nvSpPr>
        <p:spPr bwMode="white">
          <a:xfrm>
            <a:off x="837832" y="1657577"/>
            <a:ext cx="4838032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53972C-782F-1019-25A7-E09F236622E1}"/>
              </a:ext>
            </a:extLst>
          </p:cNvPr>
          <p:cNvSpPr/>
          <p:nvPr/>
        </p:nvSpPr>
        <p:spPr bwMode="white">
          <a:xfrm>
            <a:off x="5732563" y="1581992"/>
            <a:ext cx="4724315" cy="44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ADCC87-2E75-0A2B-C925-B3525F7A329F}"/>
              </a:ext>
            </a:extLst>
          </p:cNvPr>
          <p:cNvSpPr/>
          <p:nvPr/>
        </p:nvSpPr>
        <p:spPr bwMode="white">
          <a:xfrm>
            <a:off x="911424" y="2276872"/>
            <a:ext cx="6924680" cy="87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6B3CA74-BA6E-D123-94E3-06B096CB9A2F}"/>
              </a:ext>
            </a:extLst>
          </p:cNvPr>
          <p:cNvSpPr/>
          <p:nvPr/>
        </p:nvSpPr>
        <p:spPr bwMode="white">
          <a:xfrm>
            <a:off x="7871600" y="2467425"/>
            <a:ext cx="2670486" cy="46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B4D5328-9C55-9333-84B4-FE239F55D891}"/>
              </a:ext>
            </a:extLst>
          </p:cNvPr>
          <p:cNvSpPr/>
          <p:nvPr/>
        </p:nvSpPr>
        <p:spPr bwMode="white">
          <a:xfrm>
            <a:off x="911424" y="3295190"/>
            <a:ext cx="4972774" cy="47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34A0FD-AA50-E1BB-82D1-E9D9FB2A00BB}"/>
              </a:ext>
            </a:extLst>
          </p:cNvPr>
          <p:cNvSpPr/>
          <p:nvPr/>
        </p:nvSpPr>
        <p:spPr bwMode="white">
          <a:xfrm>
            <a:off x="5963896" y="3362212"/>
            <a:ext cx="4578190" cy="44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6C6EAFC-44E9-D53B-314D-853ED9676CF5}"/>
              </a:ext>
            </a:extLst>
          </p:cNvPr>
          <p:cNvSpPr/>
          <p:nvPr/>
        </p:nvSpPr>
        <p:spPr bwMode="white">
          <a:xfrm>
            <a:off x="900956" y="3954044"/>
            <a:ext cx="2182620" cy="44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596F38F-A6E6-9AE4-D295-AEC1F8087A52}"/>
              </a:ext>
            </a:extLst>
          </p:cNvPr>
          <p:cNvSpPr/>
          <p:nvPr/>
        </p:nvSpPr>
        <p:spPr bwMode="white">
          <a:xfrm>
            <a:off x="3143624" y="3954043"/>
            <a:ext cx="7313254" cy="44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CE8D5E-24F0-8E11-EF1F-2C3A8A46C905}"/>
              </a:ext>
            </a:extLst>
          </p:cNvPr>
          <p:cNvSpPr/>
          <p:nvPr/>
        </p:nvSpPr>
        <p:spPr bwMode="white">
          <a:xfrm>
            <a:off x="911424" y="4598774"/>
            <a:ext cx="804000" cy="44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661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21" grpId="0" animBg="1"/>
      <p:bldP spid="24" grpId="0" animBg="1"/>
      <p:bldP spid="25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2C840-9A44-F4BF-0B0D-423553119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40474"/>
            <a:ext cx="10033120" cy="424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CE4E1-9CB6-7F42-AD10-4069478B871B}"/>
              </a:ext>
            </a:extLst>
          </p:cNvPr>
          <p:cNvSpPr/>
          <p:nvPr/>
        </p:nvSpPr>
        <p:spPr bwMode="white">
          <a:xfrm>
            <a:off x="2063552" y="4149080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1E5579-4EF8-DB69-65D4-FFCEDD992D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3861048"/>
            <a:ext cx="3014224" cy="312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160B0-AA6B-9914-FF2D-0A05A3050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10177136" cy="442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55D88-FBBB-C47C-6C83-EF919A29F47F}"/>
              </a:ext>
            </a:extLst>
          </p:cNvPr>
          <p:cNvSpPr/>
          <p:nvPr/>
        </p:nvSpPr>
        <p:spPr bwMode="white">
          <a:xfrm>
            <a:off x="5625540" y="3429000"/>
            <a:ext cx="590476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8C0F5-594B-D675-557D-5DF7E259CA16}"/>
              </a:ext>
            </a:extLst>
          </p:cNvPr>
          <p:cNvSpPr/>
          <p:nvPr/>
        </p:nvSpPr>
        <p:spPr bwMode="white">
          <a:xfrm>
            <a:off x="10272464" y="3438536"/>
            <a:ext cx="295237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AAADEC-6F93-4A1E-1055-0C7B042683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717032"/>
            <a:ext cx="5283164" cy="328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040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DDAA2-A645-388F-E200-8C60EACD5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9601072" cy="495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98E64-CB91-274C-56C0-F1B6200EA352}"/>
              </a:ext>
            </a:extLst>
          </p:cNvPr>
          <p:cNvSpPr/>
          <p:nvPr/>
        </p:nvSpPr>
        <p:spPr bwMode="white">
          <a:xfrm>
            <a:off x="6936096" y="4005064"/>
            <a:ext cx="1057142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99012C-5466-33AC-2BBA-F5AC32891A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645024"/>
            <a:ext cx="3211662" cy="3279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929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B3169-261B-0D24-8DB5-093A5D751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548680"/>
            <a:ext cx="9889104" cy="425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43BD4-04E1-476E-4413-F34746B5C415}"/>
              </a:ext>
            </a:extLst>
          </p:cNvPr>
          <p:cNvSpPr/>
          <p:nvPr/>
        </p:nvSpPr>
        <p:spPr bwMode="white">
          <a:xfrm>
            <a:off x="2063552" y="4241062"/>
            <a:ext cx="304761" cy="3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24BCDF-2342-D868-A047-C7A14C3C3B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506370"/>
            <a:ext cx="3516218" cy="335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549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31775-DFB1-1F62-1586-CE55012DD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2BF6A4-8AB0-CC36-5971-D8DC254105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90416"/>
            <a:ext cx="10800000" cy="45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9A6E2-4278-01A2-7291-73538B09E70C}"/>
              </a:ext>
            </a:extLst>
          </p:cNvPr>
          <p:cNvSpPr/>
          <p:nvPr/>
        </p:nvSpPr>
        <p:spPr bwMode="white">
          <a:xfrm>
            <a:off x="7848233" y="5564530"/>
            <a:ext cx="295238" cy="36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0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80F05-773B-CFEC-5988-6B7DAD9C7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9457056" cy="4162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16C3F-0D51-533F-2D6C-57455BF71C0D}"/>
              </a:ext>
            </a:extLst>
          </p:cNvPr>
          <p:cNvSpPr/>
          <p:nvPr/>
        </p:nvSpPr>
        <p:spPr bwMode="white">
          <a:xfrm>
            <a:off x="8448264" y="400927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928228-97E3-0AC6-37AD-760AE934CA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6" y="4657342"/>
            <a:ext cx="9025008" cy="150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CADAA77-4BE5-CF45-5730-2C0744B646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789040"/>
            <a:ext cx="6705088" cy="2646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C256C-FA69-E7F4-6197-6EDD88ED4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97401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B91E61-B3A9-67B0-339F-457E9C7BDEAB}"/>
              </a:ext>
            </a:extLst>
          </p:cNvPr>
          <p:cNvSpPr/>
          <p:nvPr/>
        </p:nvSpPr>
        <p:spPr bwMode="white">
          <a:xfrm>
            <a:off x="8749502" y="4203346"/>
            <a:ext cx="317800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AACAA7-FC42-0752-94A8-9B46648490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554688"/>
            <a:ext cx="4641338" cy="337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69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3B2EB-91C6-B74A-654C-E865043D5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9457056" cy="3179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F7B11-82D9-CC46-4600-B83374DED500}"/>
              </a:ext>
            </a:extLst>
          </p:cNvPr>
          <p:cNvSpPr/>
          <p:nvPr/>
        </p:nvSpPr>
        <p:spPr bwMode="white">
          <a:xfrm>
            <a:off x="8544272" y="2492896"/>
            <a:ext cx="323809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04D40B-6B3F-FDC8-C767-A93439A7CF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50992"/>
            <a:ext cx="9457056" cy="228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4F5DD3B-B524-43CE-72A4-DFA8D5148DD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140968"/>
            <a:ext cx="4706900" cy="359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241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2024-08-11T12:55:27Z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