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0" r:id="rId5"/>
    <p:sldId id="329" r:id="rId6"/>
    <p:sldId id="328" r:id="rId7"/>
    <p:sldId id="327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0BAE4D-0D02-1A85-4893-78240BA4E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024187"/>
            <a:ext cx="48577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84567-6646-E2F6-35F6-A0C383B02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82233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2D3E2-927D-FFA6-6224-F790283FFA52}"/>
              </a:ext>
            </a:extLst>
          </p:cNvPr>
          <p:cNvSpPr/>
          <p:nvPr/>
        </p:nvSpPr>
        <p:spPr bwMode="white">
          <a:xfrm>
            <a:off x="8125756" y="2092076"/>
            <a:ext cx="348077" cy="3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5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15F93-C5DE-8F5B-624A-E0AF00E7E3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55" y="604986"/>
            <a:ext cx="8352582" cy="500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8BAD34-F6F8-22B3-534C-4EF135C29C4C}"/>
              </a:ext>
            </a:extLst>
          </p:cNvPr>
          <p:cNvSpPr/>
          <p:nvPr/>
        </p:nvSpPr>
        <p:spPr bwMode="white">
          <a:xfrm>
            <a:off x="8174455" y="4925466"/>
            <a:ext cx="354083" cy="38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C98475B-F117-3292-2620-832D052A27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2567" y="742528"/>
            <a:ext cx="1791580" cy="205122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14D182A-E17B-FABF-DEF5-379959A883C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2567" y="2694188"/>
            <a:ext cx="1930060" cy="20512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AB7D7FF-132B-2A76-9B0B-43B1DF56CCB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344" y="4695623"/>
            <a:ext cx="2111814" cy="210315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34E8586-3A09-9AC6-A6F5-B3BB3ED24D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5695" y="5378756"/>
            <a:ext cx="5953720" cy="146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3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5499C-1C42-13E6-2749-933CB8206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53548"/>
            <a:ext cx="7179438" cy="620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0FCBE-E544-7AC2-C8A7-AADD6CE0F43E}"/>
              </a:ext>
            </a:extLst>
          </p:cNvPr>
          <p:cNvSpPr/>
          <p:nvPr/>
        </p:nvSpPr>
        <p:spPr bwMode="white">
          <a:xfrm>
            <a:off x="8131666" y="5007214"/>
            <a:ext cx="484614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7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ACBA0-4119-CD4D-0223-ED972723A1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7187276" cy="621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B060E-EE20-2CDC-967C-D63DEB33D1A1}"/>
              </a:ext>
            </a:extLst>
          </p:cNvPr>
          <p:cNvSpPr/>
          <p:nvPr/>
        </p:nvSpPr>
        <p:spPr bwMode="white">
          <a:xfrm>
            <a:off x="7896200" y="3645024"/>
            <a:ext cx="460200" cy="32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09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23461-F5AA-7F44-0DBE-028CEEE26B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9D34BD-2A11-D6BF-AC26-2147F96DFA8C}"/>
              </a:ext>
            </a:extLst>
          </p:cNvPr>
          <p:cNvSpPr/>
          <p:nvPr/>
        </p:nvSpPr>
        <p:spPr bwMode="white">
          <a:xfrm>
            <a:off x="2100952" y="2306374"/>
            <a:ext cx="1180952" cy="4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699690-3A61-C473-366B-81204D946BFA}"/>
              </a:ext>
            </a:extLst>
          </p:cNvPr>
          <p:cNvSpPr/>
          <p:nvPr/>
        </p:nvSpPr>
        <p:spPr bwMode="white">
          <a:xfrm>
            <a:off x="8967619" y="4442865"/>
            <a:ext cx="333333" cy="4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46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947D9-51B2-F7B9-55C9-2D63648E3F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83809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BA6D4-DEA0-3A84-7065-1955D97FEEB0}"/>
              </a:ext>
            </a:extLst>
          </p:cNvPr>
          <p:cNvSpPr/>
          <p:nvPr/>
        </p:nvSpPr>
        <p:spPr bwMode="white">
          <a:xfrm>
            <a:off x="6380842" y="2696038"/>
            <a:ext cx="487777" cy="32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446D4F-7020-3C17-207E-645A50A41360}"/>
              </a:ext>
            </a:extLst>
          </p:cNvPr>
          <p:cNvSpPr/>
          <p:nvPr/>
        </p:nvSpPr>
        <p:spPr bwMode="white">
          <a:xfrm>
            <a:off x="5279312" y="3480411"/>
            <a:ext cx="2091865" cy="4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9085E3-5F47-75E2-71C6-9468487FAE24}"/>
              </a:ext>
            </a:extLst>
          </p:cNvPr>
          <p:cNvSpPr/>
          <p:nvPr/>
        </p:nvSpPr>
        <p:spPr bwMode="white">
          <a:xfrm>
            <a:off x="6432576" y="4316582"/>
            <a:ext cx="1869812" cy="41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B8204E-7342-5742-52E8-C1C85371784B}"/>
              </a:ext>
            </a:extLst>
          </p:cNvPr>
          <p:cNvSpPr/>
          <p:nvPr/>
        </p:nvSpPr>
        <p:spPr bwMode="white">
          <a:xfrm>
            <a:off x="919214" y="5137954"/>
            <a:ext cx="7600458" cy="42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7C52A3-4A4C-BE63-CAB1-486CC5645560}"/>
              </a:ext>
            </a:extLst>
          </p:cNvPr>
          <p:cNvSpPr/>
          <p:nvPr/>
        </p:nvSpPr>
        <p:spPr bwMode="white">
          <a:xfrm>
            <a:off x="919214" y="5974126"/>
            <a:ext cx="450824" cy="42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B24402B-BCBF-4B97-8191-0394B55F9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882079"/>
            <a:ext cx="3648075" cy="27051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566ACD0-D7F0-890A-C985-FFEBD303F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3701229"/>
            <a:ext cx="35814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61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31E8C-B1EB-D642-9E69-BE08CFBFB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A2700-4A29-47A7-B862-A1B309DE4FBD}"/>
              </a:ext>
            </a:extLst>
          </p:cNvPr>
          <p:cNvSpPr/>
          <p:nvPr/>
        </p:nvSpPr>
        <p:spPr bwMode="white">
          <a:xfrm>
            <a:off x="2024761" y="3409441"/>
            <a:ext cx="971428" cy="4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59E246-DFA3-848F-E717-C49CAD18D221}"/>
              </a:ext>
            </a:extLst>
          </p:cNvPr>
          <p:cNvSpPr/>
          <p:nvPr/>
        </p:nvSpPr>
        <p:spPr bwMode="white">
          <a:xfrm>
            <a:off x="6158095" y="4485835"/>
            <a:ext cx="923809" cy="4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59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2024-08-11T01:31:33Z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