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68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2962275"/>
            <a:ext cx="90773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0954"/>
            <a:ext cx="8038192" cy="608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6164" y="1628800"/>
            <a:ext cx="496139" cy="42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9601072" cy="45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6793588" cy="622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00" y="1340768"/>
            <a:ext cx="418836" cy="4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2251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7911" y="3942451"/>
            <a:ext cx="342642" cy="38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80578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7889" y="3994762"/>
            <a:ext cx="333968" cy="29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1552" y="5438646"/>
            <a:ext cx="6688744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02577" y="6221046"/>
            <a:ext cx="454763" cy="34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5776" y="917434"/>
            <a:ext cx="1888362" cy="28803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5776" y="3821286"/>
            <a:ext cx="1913224" cy="2736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464152" y="2060848"/>
            <a:ext cx="129614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238" y="4185876"/>
            <a:ext cx="619047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79" y="692696"/>
            <a:ext cx="9361042" cy="607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75" y="923775"/>
            <a:ext cx="10465168" cy="4683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1374" y="1157110"/>
            <a:ext cx="9417113" cy="205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1374" y="3595734"/>
            <a:ext cx="9533333" cy="203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zY4NTVjMjM1ZGMxOWQ5YzRkM2I1ZmI4MTgxNTNkZD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2024-08-11T02:58:04Z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