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1" r:id="rId9"/>
    <p:sldId id="340" r:id="rId10"/>
    <p:sldId id="339" r:id="rId11"/>
    <p:sldId id="338" r:id="rId12"/>
    <p:sldId id="335" r:id="rId13"/>
    <p:sldId id="334" r:id="rId14"/>
    <p:sldId id="333" r:id="rId15"/>
    <p:sldId id="332" r:id="rId16"/>
    <p:sldId id="331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238" y="2990905"/>
            <a:ext cx="6409524" cy="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99F09-14BE-7702-1E4A-165F8726D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334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2AFF2A-2A81-045F-B6EA-55DFE0069027}"/>
              </a:ext>
            </a:extLst>
          </p:cNvPr>
          <p:cNvSpPr/>
          <p:nvPr/>
        </p:nvSpPr>
        <p:spPr bwMode="white">
          <a:xfrm>
            <a:off x="7092933" y="1931828"/>
            <a:ext cx="382749" cy="33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84E180-8D3F-5448-7DFE-6642220B530E}"/>
              </a:ext>
            </a:extLst>
          </p:cNvPr>
          <p:cNvSpPr/>
          <p:nvPr/>
        </p:nvSpPr>
        <p:spPr bwMode="white">
          <a:xfrm>
            <a:off x="8022468" y="5271934"/>
            <a:ext cx="984212" cy="45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C3386-84CE-7F1D-8EF7-D569ECAEF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8680"/>
            <a:ext cx="9324630" cy="620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C985A9-34D4-8CC4-484F-D44C6F0DC295}"/>
              </a:ext>
            </a:extLst>
          </p:cNvPr>
          <p:cNvSpPr/>
          <p:nvPr/>
        </p:nvSpPr>
        <p:spPr bwMode="white">
          <a:xfrm>
            <a:off x="8472264" y="5373216"/>
            <a:ext cx="794897" cy="48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FA1C4-3DD7-1418-C7D6-A62D3D650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01183"/>
            <a:ext cx="8782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072AE-392D-E0B8-80DF-DD5045C91D78}"/>
              </a:ext>
            </a:extLst>
          </p:cNvPr>
          <p:cNvSpPr/>
          <p:nvPr/>
        </p:nvSpPr>
        <p:spPr bwMode="white">
          <a:xfrm>
            <a:off x="8798018" y="3304965"/>
            <a:ext cx="369726" cy="43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CE096E-9E80-AB01-9A28-5224487F63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978" y="3735182"/>
            <a:ext cx="4273494" cy="312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53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D686F-ADCE-6831-3B55-79F374BBA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CA40C4-575E-8F44-F869-FABAC14BF0ED}"/>
              </a:ext>
            </a:extLst>
          </p:cNvPr>
          <p:cNvSpPr/>
          <p:nvPr/>
        </p:nvSpPr>
        <p:spPr bwMode="white">
          <a:xfrm>
            <a:off x="10291428" y="2018925"/>
            <a:ext cx="333333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D3B4C-B82B-2DE1-232C-E075CA15E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27998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093398-99E0-B439-FC5A-83A91B93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240306"/>
            <a:ext cx="4128008" cy="454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175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E399D-BB69-040C-6471-F07312F20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96548"/>
            <a:ext cx="9853592" cy="560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4EDBA-6DFA-3172-AE6C-D3D7636C732F}"/>
              </a:ext>
            </a:extLst>
          </p:cNvPr>
          <p:cNvSpPr/>
          <p:nvPr/>
        </p:nvSpPr>
        <p:spPr bwMode="white">
          <a:xfrm>
            <a:off x="5375920" y="908720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946B9-36EF-9648-7882-6F471AD1FBD4}"/>
              </a:ext>
            </a:extLst>
          </p:cNvPr>
          <p:cNvSpPr/>
          <p:nvPr/>
        </p:nvSpPr>
        <p:spPr bwMode="white">
          <a:xfrm>
            <a:off x="6672064" y="4941168"/>
            <a:ext cx="2635296" cy="58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080B8B-5ADA-40A2-408D-34BE6405ED71}"/>
              </a:ext>
            </a:extLst>
          </p:cNvPr>
          <p:cNvSpPr/>
          <p:nvPr/>
        </p:nvSpPr>
        <p:spPr bwMode="white">
          <a:xfrm>
            <a:off x="983432" y="5805264"/>
            <a:ext cx="432048" cy="48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2093398-99E0-B439-FC5A-83A91B93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792" y="2420888"/>
            <a:ext cx="3742304" cy="412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10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CD4B4-E46D-ADE1-C7D5-AEAFEA7732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69271-E872-2CFC-E756-9FF73D68D275}"/>
              </a:ext>
            </a:extLst>
          </p:cNvPr>
          <p:cNvSpPr/>
          <p:nvPr/>
        </p:nvSpPr>
        <p:spPr bwMode="white">
          <a:xfrm>
            <a:off x="3460781" y="3842310"/>
            <a:ext cx="990476" cy="4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093398-99E0-B439-FC5A-83A91B93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2852936"/>
            <a:ext cx="3504840" cy="386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800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CD66F-A7DD-8A47-7FBB-25D7D601A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569609"/>
            <a:ext cx="10800000" cy="47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161D61-14FC-3DFB-DF3D-81E539B9F1AC}"/>
              </a:ext>
            </a:extLst>
          </p:cNvPr>
          <p:cNvSpPr/>
          <p:nvPr/>
        </p:nvSpPr>
        <p:spPr bwMode="white">
          <a:xfrm>
            <a:off x="6647465" y="1828580"/>
            <a:ext cx="1214728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52C29C-5FB8-D52D-65DA-434AD2843923}"/>
              </a:ext>
            </a:extLst>
          </p:cNvPr>
          <p:cNvSpPr/>
          <p:nvPr/>
        </p:nvSpPr>
        <p:spPr bwMode="white">
          <a:xfrm>
            <a:off x="4776478" y="3745650"/>
            <a:ext cx="504761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2093398-99E0-B439-FC5A-83A91B93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2954024"/>
            <a:ext cx="3537064" cy="389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85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3DBBD-3FD6-2684-4251-EECAE4857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745088" cy="4928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8D43A9-04E0-974F-A6B9-1C6051A35A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2219186"/>
            <a:ext cx="3625456" cy="354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870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0C123-9255-1BEA-FF6D-4AB7E8E28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800000" cy="58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72F69-55EE-45CB-2DA5-34E454B07895}"/>
              </a:ext>
            </a:extLst>
          </p:cNvPr>
          <p:cNvSpPr/>
          <p:nvPr/>
        </p:nvSpPr>
        <p:spPr bwMode="white">
          <a:xfrm>
            <a:off x="6954860" y="1930791"/>
            <a:ext cx="2284892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51CA3D-8449-438B-581C-610E50203D44}"/>
              </a:ext>
            </a:extLst>
          </p:cNvPr>
          <p:cNvSpPr/>
          <p:nvPr/>
        </p:nvSpPr>
        <p:spPr bwMode="white">
          <a:xfrm>
            <a:off x="5279312" y="4787934"/>
            <a:ext cx="5475547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F6776A-6BE6-A1CA-8D15-875816C73E83}"/>
              </a:ext>
            </a:extLst>
          </p:cNvPr>
          <p:cNvSpPr/>
          <p:nvPr/>
        </p:nvSpPr>
        <p:spPr bwMode="white">
          <a:xfrm>
            <a:off x="1750920" y="5740315"/>
            <a:ext cx="5689654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2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9C186-4665-ECD3-264C-01B3B98DE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2385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030AF-3EBD-E18F-7AA0-D4D2C7345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00000" cy="57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2C29A-B7C1-536F-994D-024F6A01AB63}"/>
              </a:ext>
            </a:extLst>
          </p:cNvPr>
          <p:cNvSpPr/>
          <p:nvPr/>
        </p:nvSpPr>
        <p:spPr bwMode="white">
          <a:xfrm>
            <a:off x="3570884" y="2919659"/>
            <a:ext cx="961904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C7422-FF07-15EB-42A9-9EE4F275FBF4}"/>
              </a:ext>
            </a:extLst>
          </p:cNvPr>
          <p:cNvSpPr/>
          <p:nvPr/>
        </p:nvSpPr>
        <p:spPr bwMode="white">
          <a:xfrm>
            <a:off x="5837551" y="5770684"/>
            <a:ext cx="742857" cy="4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2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59294-A918-0E00-5B5D-24D364089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9937668" cy="542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66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0C456-9EB3-BF19-366D-C048C77E6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07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3BDDD-4ACD-5DE4-186F-98F3023F0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8800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40280-4A35-1F83-EDD3-64771DE477B5}"/>
              </a:ext>
            </a:extLst>
          </p:cNvPr>
          <p:cNvSpPr/>
          <p:nvPr/>
        </p:nvSpPr>
        <p:spPr bwMode="white">
          <a:xfrm>
            <a:off x="9532727" y="4587913"/>
            <a:ext cx="266245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3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3F2CB-2597-5202-7F54-2C63B751B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9889104" cy="491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222A3-C335-3ACB-9916-8695C287AF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87536"/>
            <a:ext cx="9787976" cy="561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A1C0B6-88B1-1D4B-D93C-D0031E2C2DC9}"/>
              </a:ext>
            </a:extLst>
          </p:cNvPr>
          <p:cNvSpPr/>
          <p:nvPr/>
        </p:nvSpPr>
        <p:spPr bwMode="white">
          <a:xfrm>
            <a:off x="1192717" y="2597539"/>
            <a:ext cx="992352" cy="4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12A5E-9909-2B15-BA9E-47D1D4276308}"/>
              </a:ext>
            </a:extLst>
          </p:cNvPr>
          <p:cNvSpPr/>
          <p:nvPr/>
        </p:nvSpPr>
        <p:spPr bwMode="white">
          <a:xfrm>
            <a:off x="1210760" y="3356992"/>
            <a:ext cx="442047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4C076-2DB9-2613-DE46-48899C76EB29}"/>
              </a:ext>
            </a:extLst>
          </p:cNvPr>
          <p:cNvSpPr/>
          <p:nvPr/>
        </p:nvSpPr>
        <p:spPr bwMode="white">
          <a:xfrm>
            <a:off x="7615941" y="4221088"/>
            <a:ext cx="1019416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BE585B-A2FE-01A6-31E5-0E02C15F27DC}"/>
              </a:ext>
            </a:extLst>
          </p:cNvPr>
          <p:cNvSpPr/>
          <p:nvPr/>
        </p:nvSpPr>
        <p:spPr bwMode="white">
          <a:xfrm>
            <a:off x="5879976" y="5805264"/>
            <a:ext cx="1470484" cy="46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F32F75E-3198-30CA-C13A-CBFDEC8410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212976"/>
            <a:ext cx="3716236" cy="337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201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3DC31-5C1B-35B8-9CF3-4E725E3D9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9426424" cy="563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27FAB-14B5-D8E1-E29D-67A790A76A43}"/>
              </a:ext>
            </a:extLst>
          </p:cNvPr>
          <p:cNvSpPr/>
          <p:nvPr/>
        </p:nvSpPr>
        <p:spPr bwMode="white">
          <a:xfrm>
            <a:off x="7752184" y="3613981"/>
            <a:ext cx="519710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C6377E-29C3-1AAC-7B3A-060B162034B9}"/>
              </a:ext>
            </a:extLst>
          </p:cNvPr>
          <p:cNvSpPr/>
          <p:nvPr/>
        </p:nvSpPr>
        <p:spPr bwMode="white">
          <a:xfrm>
            <a:off x="2783632" y="5130620"/>
            <a:ext cx="881166" cy="40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562AB1-DCF9-F86C-43F6-481ED72035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361" y="2299628"/>
            <a:ext cx="4152848" cy="326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114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4651A-17FA-CC8B-868C-A3F08FEB9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92696"/>
            <a:ext cx="9589236" cy="554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D0DC4-CF60-6664-1814-C718633482E2}"/>
              </a:ext>
            </a:extLst>
          </p:cNvPr>
          <p:cNvSpPr/>
          <p:nvPr/>
        </p:nvSpPr>
        <p:spPr bwMode="white">
          <a:xfrm>
            <a:off x="3562558" y="5517232"/>
            <a:ext cx="1021274" cy="5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95CF46-D814-8A0C-0153-31B4B90533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3717032"/>
            <a:ext cx="4969638" cy="331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48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2024-08-12T04:31:44Z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