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8" r:id="rId5"/>
    <p:sldId id="347" r:id="rId6"/>
    <p:sldId id="346" r:id="rId7"/>
    <p:sldId id="345" r:id="rId8"/>
    <p:sldId id="344" r:id="rId9"/>
    <p:sldId id="341" r:id="rId10"/>
    <p:sldId id="340" r:id="rId11"/>
    <p:sldId id="339" r:id="rId12"/>
    <p:sldId id="338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854CC6-3030-F76C-033C-6A130B98C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909887"/>
            <a:ext cx="94297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27009-60A7-DEB8-FDB0-E322557DBF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18C2F-CED7-A296-E3C0-BAA9770B892D}"/>
              </a:ext>
            </a:extLst>
          </p:cNvPr>
          <p:cNvSpPr/>
          <p:nvPr/>
        </p:nvSpPr>
        <p:spPr bwMode="white">
          <a:xfrm>
            <a:off x="7758095" y="3069224"/>
            <a:ext cx="295237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4288C-E03C-67C2-86BE-84F1F4BFF5AF}"/>
              </a:ext>
            </a:extLst>
          </p:cNvPr>
          <p:cNvSpPr/>
          <p:nvPr/>
        </p:nvSpPr>
        <p:spPr bwMode="white">
          <a:xfrm>
            <a:off x="9072380" y="5758694"/>
            <a:ext cx="552381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94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739F4-D535-91CA-BEBD-95A89AC43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882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A0196-35AF-B46F-6E69-80021B0ECB7D}"/>
              </a:ext>
            </a:extLst>
          </p:cNvPr>
          <p:cNvSpPr/>
          <p:nvPr/>
        </p:nvSpPr>
        <p:spPr bwMode="white">
          <a:xfrm>
            <a:off x="9708898" y="4444192"/>
            <a:ext cx="305006" cy="34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5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12204-2275-1008-0F33-16044F9B1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83908"/>
            <a:ext cx="10321152" cy="425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5943F6-8DF7-440E-D0CE-D28FA67721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869160"/>
            <a:ext cx="10321152" cy="85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599B28-46E5-F535-1E3E-1BF5785BC4A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004548"/>
            <a:ext cx="8729408" cy="258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082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EF2E6-3D8C-06EC-D617-22B06C152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20" y="858805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5B71B-C9FF-7793-59A8-2FA76015E0F9}"/>
              </a:ext>
            </a:extLst>
          </p:cNvPr>
          <p:cNvSpPr/>
          <p:nvPr/>
        </p:nvSpPr>
        <p:spPr bwMode="white">
          <a:xfrm>
            <a:off x="911424" y="1106798"/>
            <a:ext cx="8510440" cy="127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52C23E-5045-0761-34F5-2AD272856E01}"/>
              </a:ext>
            </a:extLst>
          </p:cNvPr>
          <p:cNvSpPr/>
          <p:nvPr/>
        </p:nvSpPr>
        <p:spPr bwMode="white">
          <a:xfrm>
            <a:off x="911424" y="2856596"/>
            <a:ext cx="9230520" cy="175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5E100D-1990-1D9F-FC64-8264E43D5590}"/>
              </a:ext>
            </a:extLst>
          </p:cNvPr>
          <p:cNvSpPr/>
          <p:nvPr/>
        </p:nvSpPr>
        <p:spPr bwMode="white">
          <a:xfrm>
            <a:off x="911424" y="4941168"/>
            <a:ext cx="8294416" cy="144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44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E0F7C-E870-A597-04FB-5FF0047D5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6F1BF1-A15E-DCA8-CD69-344DA0DDCC40}"/>
              </a:ext>
            </a:extLst>
          </p:cNvPr>
          <p:cNvSpPr/>
          <p:nvPr/>
        </p:nvSpPr>
        <p:spPr bwMode="white">
          <a:xfrm>
            <a:off x="873328" y="1055868"/>
            <a:ext cx="8222408" cy="13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2143F8-4D6D-AE40-8F33-15B09865659B}"/>
              </a:ext>
            </a:extLst>
          </p:cNvPr>
          <p:cNvSpPr/>
          <p:nvPr/>
        </p:nvSpPr>
        <p:spPr bwMode="white">
          <a:xfrm>
            <a:off x="911424" y="2852936"/>
            <a:ext cx="10119216" cy="225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7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98E6F-3CC8-2090-C501-B7209F90D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17790"/>
            <a:ext cx="9265024" cy="46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204A134-04E3-DDDD-B342-684CF2AB7F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287234"/>
            <a:ext cx="6288704" cy="257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065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FC4D4-8423-F629-5FE5-E2262DFCD0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226336" cy="430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7544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AF007-E90D-A079-17BB-1436155F77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C1347-4A01-7C04-C538-5D6BFDDCB4FF}"/>
              </a:ext>
            </a:extLst>
          </p:cNvPr>
          <p:cNvSpPr/>
          <p:nvPr/>
        </p:nvSpPr>
        <p:spPr bwMode="white">
          <a:xfrm>
            <a:off x="873328" y="941473"/>
            <a:ext cx="9374536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B71DF-F494-E5D2-3D1E-417F6164E830}"/>
              </a:ext>
            </a:extLst>
          </p:cNvPr>
          <p:cNvSpPr/>
          <p:nvPr/>
        </p:nvSpPr>
        <p:spPr bwMode="white">
          <a:xfrm>
            <a:off x="873328" y="1750998"/>
            <a:ext cx="8247008" cy="131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6E8BF7-B985-6945-6F1D-4EC6FBC2D595}"/>
              </a:ext>
            </a:extLst>
          </p:cNvPr>
          <p:cNvSpPr/>
          <p:nvPr/>
        </p:nvSpPr>
        <p:spPr bwMode="white">
          <a:xfrm>
            <a:off x="873328" y="3429000"/>
            <a:ext cx="9039096" cy="100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3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8EBE4-12A7-E5D0-D59C-33D876B91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0F4DC-64BA-FECF-8CD9-6E0207DEF45A}"/>
              </a:ext>
            </a:extLst>
          </p:cNvPr>
          <p:cNvSpPr/>
          <p:nvPr/>
        </p:nvSpPr>
        <p:spPr bwMode="white">
          <a:xfrm>
            <a:off x="681904" y="1066332"/>
            <a:ext cx="8510440" cy="126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031AA6-06F4-88FC-9A04-A567DDC703CB}"/>
              </a:ext>
            </a:extLst>
          </p:cNvPr>
          <p:cNvSpPr/>
          <p:nvPr/>
        </p:nvSpPr>
        <p:spPr bwMode="white">
          <a:xfrm>
            <a:off x="681904" y="2569406"/>
            <a:ext cx="9086504" cy="154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551FF5-59F3-DF5C-C0B0-FA6F7867F48A}"/>
              </a:ext>
            </a:extLst>
          </p:cNvPr>
          <p:cNvSpPr/>
          <p:nvPr/>
        </p:nvSpPr>
        <p:spPr bwMode="white">
          <a:xfrm>
            <a:off x="681904" y="4526928"/>
            <a:ext cx="7142288" cy="4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511148-114C-E16A-27EC-A20C37CF434C}"/>
              </a:ext>
            </a:extLst>
          </p:cNvPr>
          <p:cNvSpPr/>
          <p:nvPr/>
        </p:nvSpPr>
        <p:spPr bwMode="white">
          <a:xfrm>
            <a:off x="681904" y="5356327"/>
            <a:ext cx="1171428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5C64DB-76A9-5EAB-7956-6763DF72A9E0}"/>
              </a:ext>
            </a:extLst>
          </p:cNvPr>
          <p:cNvSpPr/>
          <p:nvPr/>
        </p:nvSpPr>
        <p:spPr bwMode="white">
          <a:xfrm>
            <a:off x="7831782" y="4495922"/>
            <a:ext cx="2842224" cy="4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6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8" grpId="0" animBg="1"/>
      <p:bldP spid="19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1964E-8ADB-DFF2-840C-29187BBF3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707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031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576D0-7D8C-184A-61B7-4EDBDBC3B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121008" cy="412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B04F6-1F49-E8AC-DD0E-A991D018B405}"/>
              </a:ext>
            </a:extLst>
          </p:cNvPr>
          <p:cNvSpPr/>
          <p:nvPr/>
        </p:nvSpPr>
        <p:spPr bwMode="white">
          <a:xfrm>
            <a:off x="9840416" y="4149080"/>
            <a:ext cx="323809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0D75CB-F0B8-10A7-60DD-73F4B8A481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429000"/>
            <a:ext cx="4416496" cy="353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4795F-EB99-96E6-5DBF-5D3F66E4D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01917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1974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F8A29-C195-E375-CB79-650BC75593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79579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6B4AF-B3DA-2CE9-16E5-CFE582298DEB}"/>
              </a:ext>
            </a:extLst>
          </p:cNvPr>
          <p:cNvSpPr/>
          <p:nvPr/>
        </p:nvSpPr>
        <p:spPr bwMode="white">
          <a:xfrm>
            <a:off x="1171384" y="984113"/>
            <a:ext cx="6628207" cy="32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648934-5EBD-8E84-9B96-6F62604570DE}"/>
              </a:ext>
            </a:extLst>
          </p:cNvPr>
          <p:cNvSpPr/>
          <p:nvPr/>
        </p:nvSpPr>
        <p:spPr bwMode="white">
          <a:xfrm>
            <a:off x="1171385" y="1594778"/>
            <a:ext cx="4539975" cy="32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C61BD1-806D-98AB-ACDB-A91081C1E674}"/>
              </a:ext>
            </a:extLst>
          </p:cNvPr>
          <p:cNvSpPr/>
          <p:nvPr/>
        </p:nvSpPr>
        <p:spPr bwMode="white">
          <a:xfrm>
            <a:off x="1171385" y="2191405"/>
            <a:ext cx="4900015" cy="139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9AEA17-0FFD-C933-537D-8E6577BF1D52}"/>
              </a:ext>
            </a:extLst>
          </p:cNvPr>
          <p:cNvSpPr/>
          <p:nvPr/>
        </p:nvSpPr>
        <p:spPr bwMode="white">
          <a:xfrm>
            <a:off x="1030840" y="3784750"/>
            <a:ext cx="5040560" cy="124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33E247D-E407-51B2-39EF-26270DB80773}"/>
              </a:ext>
            </a:extLst>
          </p:cNvPr>
          <p:cNvSpPr/>
          <p:nvPr/>
        </p:nvSpPr>
        <p:spPr bwMode="white">
          <a:xfrm>
            <a:off x="1171384" y="5364056"/>
            <a:ext cx="5284655" cy="124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8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9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9643C-580E-8931-80F7-72E0C6711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" y="816962"/>
            <a:ext cx="10800000" cy="49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19C09-0B8C-71E0-8BA8-F01AC7CD01B0}"/>
              </a:ext>
            </a:extLst>
          </p:cNvPr>
          <p:cNvSpPr/>
          <p:nvPr/>
        </p:nvSpPr>
        <p:spPr bwMode="white">
          <a:xfrm>
            <a:off x="1127448" y="1150644"/>
            <a:ext cx="7862368" cy="127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031317-D7EE-8A93-2221-156839F21852}"/>
              </a:ext>
            </a:extLst>
          </p:cNvPr>
          <p:cNvSpPr/>
          <p:nvPr/>
        </p:nvSpPr>
        <p:spPr bwMode="white">
          <a:xfrm>
            <a:off x="1127448" y="2780928"/>
            <a:ext cx="6742857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170E92-4EA5-4DAE-7F5B-CF9A7483971D}"/>
              </a:ext>
            </a:extLst>
          </p:cNvPr>
          <p:cNvSpPr/>
          <p:nvPr/>
        </p:nvSpPr>
        <p:spPr bwMode="white">
          <a:xfrm>
            <a:off x="1127448" y="3600836"/>
            <a:ext cx="5247619" cy="191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21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43613-5CF4-BC55-BE66-7DBD8EF99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321152" cy="443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1761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204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524DF-7FE7-379E-BBDD-52C0205E8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620688"/>
            <a:ext cx="9889104" cy="353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D18F05-561A-C6DD-91B8-D79A588C8D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414596"/>
            <a:ext cx="4288488" cy="3443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84E5E-C5FF-31FE-543F-D7E4D536E581}"/>
              </a:ext>
            </a:extLst>
          </p:cNvPr>
          <p:cNvSpPr/>
          <p:nvPr/>
        </p:nvSpPr>
        <p:spPr bwMode="white">
          <a:xfrm>
            <a:off x="9840416" y="3414596"/>
            <a:ext cx="504056" cy="53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5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FCDFE-0C49-002C-FFB7-02304C963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9938304" cy="4339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2146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9DA8A-CE37-DF18-36CF-571D692D1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84402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6126D-47AD-3587-9059-97A8BC6D6FFC}"/>
              </a:ext>
            </a:extLst>
          </p:cNvPr>
          <p:cNvSpPr/>
          <p:nvPr/>
        </p:nvSpPr>
        <p:spPr bwMode="white">
          <a:xfrm>
            <a:off x="8858402" y="3822769"/>
            <a:ext cx="320045" cy="29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0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2627F-DA2B-5386-6B65-4129C1C48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" y="618533"/>
            <a:ext cx="9889104" cy="494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88C69-D67C-93D5-4EB7-2B036A1A946B}"/>
              </a:ext>
            </a:extLst>
          </p:cNvPr>
          <p:cNvSpPr/>
          <p:nvPr/>
        </p:nvSpPr>
        <p:spPr bwMode="white">
          <a:xfrm>
            <a:off x="5698205" y="2490741"/>
            <a:ext cx="1038095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8756E-3E48-3E2E-64A5-52F41A0C4084}"/>
              </a:ext>
            </a:extLst>
          </p:cNvPr>
          <p:cNvSpPr/>
          <p:nvPr/>
        </p:nvSpPr>
        <p:spPr bwMode="white">
          <a:xfrm>
            <a:off x="2385837" y="3292751"/>
            <a:ext cx="961904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DDB14-C181-D112-1CBA-E2A1630A7354}"/>
              </a:ext>
            </a:extLst>
          </p:cNvPr>
          <p:cNvSpPr/>
          <p:nvPr/>
        </p:nvSpPr>
        <p:spPr bwMode="white">
          <a:xfrm>
            <a:off x="8074469" y="3292751"/>
            <a:ext cx="1028571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158B89-3772-921E-5B5E-6A7C514A7D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3645024"/>
            <a:ext cx="4488530" cy="332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957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BFEE3-2CF8-725C-1B1D-B581F35DC7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105F6-1F96-A621-62CB-0F349859FC25}"/>
              </a:ext>
            </a:extLst>
          </p:cNvPr>
          <p:cNvSpPr/>
          <p:nvPr/>
        </p:nvSpPr>
        <p:spPr bwMode="white">
          <a:xfrm>
            <a:off x="4872380" y="2933752"/>
            <a:ext cx="447619" cy="40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365A50-7DAB-5AE4-FF35-E067DF3324A2}"/>
              </a:ext>
            </a:extLst>
          </p:cNvPr>
          <p:cNvSpPr/>
          <p:nvPr/>
        </p:nvSpPr>
        <p:spPr bwMode="white">
          <a:xfrm>
            <a:off x="5643809" y="3857996"/>
            <a:ext cx="571428" cy="3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025310-AECB-55CD-BB1F-35ADEC95A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3429000"/>
            <a:ext cx="4851440" cy="344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079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2024-08-11T12:33:07Z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